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sldIdLst>
    <p:sldId id="256" r:id="rId2"/>
    <p:sldId id="278" r:id="rId3"/>
    <p:sldId id="275" r:id="rId4"/>
    <p:sldId id="279" r:id="rId5"/>
    <p:sldId id="277" r:id="rId6"/>
    <p:sldId id="276" r:id="rId7"/>
    <p:sldId id="280" r:id="rId8"/>
    <p:sldId id="281" r:id="rId9"/>
    <p:sldId id="282" r:id="rId10"/>
  </p:sldIdLst>
  <p:sldSz cx="12192000" cy="6858000"/>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003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46"/>
    <p:restoredTop sz="95400" autoAdjust="0"/>
  </p:normalViewPr>
  <p:slideViewPr>
    <p:cSldViewPr snapToGrid="0" snapToObjects="1">
      <p:cViewPr varScale="1">
        <p:scale>
          <a:sx n="111" d="100"/>
          <a:sy n="111" d="100"/>
        </p:scale>
        <p:origin x="828" y="96"/>
      </p:cViewPr>
      <p:guideLst/>
    </p:cSldViewPr>
  </p:slideViewPr>
  <p:outlineViewPr>
    <p:cViewPr>
      <p:scale>
        <a:sx n="33" d="100"/>
        <a:sy n="33" d="100"/>
      </p:scale>
      <p:origin x="0" y="0"/>
    </p:cViewPr>
  </p:outlineViewPr>
  <p:notesTextViewPr>
    <p:cViewPr>
      <p:scale>
        <a:sx n="133" d="100"/>
        <a:sy n="133"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9680609C-DFC6-40B5-BDEB-3ABD06887A89}" type="datetimeFigureOut">
              <a:rPr lang="de-DE" smtClean="0"/>
              <a:t>22.07.2024</a:t>
            </a:fld>
            <a:endParaRPr lang="de-DE"/>
          </a:p>
        </p:txBody>
      </p:sp>
      <p:sp>
        <p:nvSpPr>
          <p:cNvPr id="4" name="Folienbildplatzhalt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BB0943AB-3DBB-48A8-AE8E-9A55059F1202}" type="slidenum">
              <a:rPr lang="de-DE" smtClean="0"/>
              <a:t>‹Nr.›</a:t>
            </a:fld>
            <a:endParaRPr lang="de-DE"/>
          </a:p>
        </p:txBody>
      </p:sp>
    </p:spTree>
    <p:extLst>
      <p:ext uri="{BB962C8B-B14F-4D97-AF65-F5344CB8AC3E}">
        <p14:creationId xmlns:p14="http://schemas.microsoft.com/office/powerpoint/2010/main" val="401216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1</a:t>
            </a:fld>
            <a:endParaRPr lang="de-DE"/>
          </a:p>
        </p:txBody>
      </p:sp>
    </p:spTree>
    <p:extLst>
      <p:ext uri="{BB962C8B-B14F-4D97-AF65-F5344CB8AC3E}">
        <p14:creationId xmlns:p14="http://schemas.microsoft.com/office/powerpoint/2010/main" val="857024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2</a:t>
            </a:fld>
            <a:endParaRPr lang="de-DE"/>
          </a:p>
        </p:txBody>
      </p:sp>
    </p:spTree>
    <p:extLst>
      <p:ext uri="{BB962C8B-B14F-4D97-AF65-F5344CB8AC3E}">
        <p14:creationId xmlns:p14="http://schemas.microsoft.com/office/powerpoint/2010/main" val="34487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3</a:t>
            </a:fld>
            <a:endParaRPr lang="de-DE"/>
          </a:p>
        </p:txBody>
      </p:sp>
    </p:spTree>
    <p:extLst>
      <p:ext uri="{BB962C8B-B14F-4D97-AF65-F5344CB8AC3E}">
        <p14:creationId xmlns:p14="http://schemas.microsoft.com/office/powerpoint/2010/main" val="390977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4</a:t>
            </a:fld>
            <a:endParaRPr lang="de-DE"/>
          </a:p>
        </p:txBody>
      </p:sp>
    </p:spTree>
    <p:extLst>
      <p:ext uri="{BB962C8B-B14F-4D97-AF65-F5344CB8AC3E}">
        <p14:creationId xmlns:p14="http://schemas.microsoft.com/office/powerpoint/2010/main" val="67547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5</a:t>
            </a:fld>
            <a:endParaRPr lang="de-DE"/>
          </a:p>
        </p:txBody>
      </p:sp>
    </p:spTree>
    <p:extLst>
      <p:ext uri="{BB962C8B-B14F-4D97-AF65-F5344CB8AC3E}">
        <p14:creationId xmlns:p14="http://schemas.microsoft.com/office/powerpoint/2010/main" val="30086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6</a:t>
            </a:fld>
            <a:endParaRPr lang="de-DE"/>
          </a:p>
        </p:txBody>
      </p:sp>
    </p:spTree>
    <p:extLst>
      <p:ext uri="{BB962C8B-B14F-4D97-AF65-F5344CB8AC3E}">
        <p14:creationId xmlns:p14="http://schemas.microsoft.com/office/powerpoint/2010/main" val="238580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7</a:t>
            </a:fld>
            <a:endParaRPr lang="de-DE"/>
          </a:p>
        </p:txBody>
      </p:sp>
    </p:spTree>
    <p:extLst>
      <p:ext uri="{BB962C8B-B14F-4D97-AF65-F5344CB8AC3E}">
        <p14:creationId xmlns:p14="http://schemas.microsoft.com/office/powerpoint/2010/main" val="3090523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8</a:t>
            </a:fld>
            <a:endParaRPr lang="de-DE"/>
          </a:p>
        </p:txBody>
      </p:sp>
    </p:spTree>
    <p:extLst>
      <p:ext uri="{BB962C8B-B14F-4D97-AF65-F5344CB8AC3E}">
        <p14:creationId xmlns:p14="http://schemas.microsoft.com/office/powerpoint/2010/main" val="379397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B0943AB-3DBB-48A8-AE8E-9A55059F1202}" type="slidenum">
              <a:rPr lang="de-DE" smtClean="0"/>
              <a:t>9</a:t>
            </a:fld>
            <a:endParaRPr lang="de-DE"/>
          </a:p>
        </p:txBody>
      </p:sp>
    </p:spTree>
    <p:extLst>
      <p:ext uri="{BB962C8B-B14F-4D97-AF65-F5344CB8AC3E}">
        <p14:creationId xmlns:p14="http://schemas.microsoft.com/office/powerpoint/2010/main" val="1432235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D5F9627-E7CF-B6ED-BD4E-AF9E5A39A432}"/>
              </a:ext>
            </a:extLst>
          </p:cNvPr>
          <p:cNvSpPr>
            <a:spLocks noGrp="1" noRot="1" noMove="1" noResize="1" noEditPoints="1" noAdjustHandles="1" noChangeArrowheads="1" noChangeShapeType="1"/>
          </p:cNvSpPr>
          <p:nvPr userDrawn="1"/>
        </p:nvSpPr>
        <p:spPr>
          <a:xfrm>
            <a:off x="0" y="1016000"/>
            <a:ext cx="12192000" cy="5374800"/>
          </a:xfrm>
          <a:prstGeom prst="rect">
            <a:avLst/>
          </a:prstGeom>
          <a:solidFill>
            <a:srgbClr val="003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5EF3553-A9CD-BE01-E855-29E84CFB0E05}"/>
              </a:ext>
            </a:extLst>
          </p:cNvPr>
          <p:cNvSpPr>
            <a:spLocks noGrp="1"/>
          </p:cNvSpPr>
          <p:nvPr>
            <p:ph type="ctrTitle" hasCustomPrompt="1"/>
          </p:nvPr>
        </p:nvSpPr>
        <p:spPr>
          <a:xfrm>
            <a:off x="2747962" y="1122362"/>
            <a:ext cx="8753158" cy="2476243"/>
          </a:xfrm>
          <a:prstGeom prst="rect">
            <a:avLst/>
          </a:prstGeom>
        </p:spPr>
        <p:txBody>
          <a:bodyPr anchor="ctr"/>
          <a:lstStyle>
            <a:lvl1pPr algn="l">
              <a:lnSpc>
                <a:spcPct val="130000"/>
              </a:lnSpc>
              <a:defRPr sz="2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dirty="0"/>
              <a:t>Mastertitel hier erstellen und bearbeiten</a:t>
            </a:r>
          </a:p>
        </p:txBody>
      </p:sp>
      <p:sp>
        <p:nvSpPr>
          <p:cNvPr id="3" name="Untertitel 2">
            <a:extLst>
              <a:ext uri="{FF2B5EF4-FFF2-40B4-BE49-F238E27FC236}">
                <a16:creationId xmlns:a16="http://schemas.microsoft.com/office/drawing/2014/main" id="{1D9215B9-CCF9-313D-BE04-2D04770A15E6}"/>
              </a:ext>
            </a:extLst>
          </p:cNvPr>
          <p:cNvSpPr>
            <a:spLocks noGrp="1"/>
          </p:cNvSpPr>
          <p:nvPr>
            <p:ph type="subTitle" idx="1" hasCustomPrompt="1"/>
          </p:nvPr>
        </p:nvSpPr>
        <p:spPr>
          <a:xfrm>
            <a:off x="2747962" y="3716594"/>
            <a:ext cx="8753158" cy="1541206"/>
          </a:xfrm>
          <a:prstGeom prst="rect">
            <a:avLst/>
          </a:prstGeom>
        </p:spPr>
        <p:txBody>
          <a:bodyPr/>
          <a:lstStyle>
            <a:lvl1pPr marL="0" indent="0" algn="l">
              <a:lnSpc>
                <a:spcPct val="100000"/>
              </a:lnSpc>
              <a:buNone/>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hier erstellen und bearbeiten</a:t>
            </a:r>
          </a:p>
        </p:txBody>
      </p:sp>
    </p:spTree>
    <p:extLst>
      <p:ext uri="{BB962C8B-B14F-4D97-AF65-F5344CB8AC3E}">
        <p14:creationId xmlns:p14="http://schemas.microsoft.com/office/powerpoint/2010/main" val="3391599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Blanko">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AF0A7BC-B0E3-FEB3-AFDE-2F70680F422C}"/>
              </a:ext>
            </a:extLst>
          </p:cNvPr>
          <p:cNvSpPr>
            <a:spLocks noGrp="1" noRot="1" noMove="1" noResize="1" noEditPoints="1" noAdjustHandles="1" noChangeArrowheads="1" noChangeShapeType="1"/>
          </p:cNvSpPr>
          <p:nvPr userDrawn="1"/>
        </p:nvSpPr>
        <p:spPr>
          <a:xfrm>
            <a:off x="0" y="1016000"/>
            <a:ext cx="12192000" cy="5365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Textplatzhalter 13">
            <a:extLst>
              <a:ext uri="{FF2B5EF4-FFF2-40B4-BE49-F238E27FC236}">
                <a16:creationId xmlns:a16="http://schemas.microsoft.com/office/drawing/2014/main" id="{D04B71CD-2FC2-18D1-3C2A-6358E9A83349}"/>
              </a:ext>
            </a:extLst>
          </p:cNvPr>
          <p:cNvSpPr>
            <a:spLocks noGrp="1"/>
          </p:cNvSpPr>
          <p:nvPr>
            <p:ph type="body" sz="quarter" idx="17" hasCustomPrompt="1"/>
          </p:nvPr>
        </p:nvSpPr>
        <p:spPr>
          <a:xfrm>
            <a:off x="10637838" y="6489700"/>
            <a:ext cx="963612"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fld id="{E398525A-EA1E-41D9-9B35-6191643CC645}" type="slidenum">
              <a:rPr lang="de-DE" smtClean="0"/>
              <a:t>‹Nr.›</a:t>
            </a:fld>
            <a:endParaRPr lang="de-DE" dirty="0"/>
          </a:p>
        </p:txBody>
      </p:sp>
      <p:sp>
        <p:nvSpPr>
          <p:cNvPr id="5" name="Textplatzhalter 4">
            <a:extLst>
              <a:ext uri="{FF2B5EF4-FFF2-40B4-BE49-F238E27FC236}">
                <a16:creationId xmlns:a16="http://schemas.microsoft.com/office/drawing/2014/main" id="{D352F434-160E-F6CB-6351-D013C3248742}"/>
              </a:ext>
            </a:extLst>
          </p:cNvPr>
          <p:cNvSpPr>
            <a:spLocks noGrp="1"/>
          </p:cNvSpPr>
          <p:nvPr>
            <p:ph type="body" sz="quarter" idx="18" hasCustomPrompt="1"/>
          </p:nvPr>
        </p:nvSpPr>
        <p:spPr>
          <a:xfrm>
            <a:off x="2747963" y="6489700"/>
            <a:ext cx="7889875"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de-DE" dirty="0"/>
              <a:t>Platzhalter für Text Fußzeile </a:t>
            </a:r>
          </a:p>
        </p:txBody>
      </p:sp>
      <p:sp>
        <p:nvSpPr>
          <p:cNvPr id="3" name="Textplatzhalter 8">
            <a:extLst>
              <a:ext uri="{FF2B5EF4-FFF2-40B4-BE49-F238E27FC236}">
                <a16:creationId xmlns:a16="http://schemas.microsoft.com/office/drawing/2014/main" id="{0976348C-9D21-EBE7-3F20-8057045BB6DA}"/>
              </a:ext>
            </a:extLst>
          </p:cNvPr>
          <p:cNvSpPr>
            <a:spLocks noGrp="1"/>
          </p:cNvSpPr>
          <p:nvPr>
            <p:ph type="body" sz="quarter" idx="24" hasCustomPrompt="1"/>
          </p:nvPr>
        </p:nvSpPr>
        <p:spPr>
          <a:xfrm>
            <a:off x="460492" y="1207698"/>
            <a:ext cx="11140958" cy="5173437"/>
          </a:xfrm>
          <a:prstGeom prst="rect">
            <a:avLst/>
          </a:prstGeom>
        </p:spPr>
        <p:txBody>
          <a:bodyPr lIns="0" tIns="0" rIns="0" bIns="0"/>
          <a:lstStyle>
            <a:lvl1pPr marL="184150" indent="-184150">
              <a:lnSpc>
                <a:spcPct val="80000"/>
              </a:lnSpc>
              <a:buSzPct val="91000"/>
              <a:buFont typeface="+mj-lt"/>
              <a:buAutoNum type="arabicPeriod"/>
              <a:tabLst/>
              <a:defRPr sz="17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00050" indent="-173038">
              <a:buFont typeface="+mj-lt"/>
              <a:buAutoNum type="arabicPeriod"/>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81025" indent="-180975">
              <a:buFont typeface="+mj-lt"/>
              <a:buAutoNum type="arabicPeriod"/>
              <a:tabLst/>
              <a:defRPr sz="1300" b="0" i="0">
                <a:latin typeface="Open Sans" panose="020B0606030504020204" pitchFamily="34" charset="0"/>
                <a:ea typeface="Open Sans" panose="020B0606030504020204" pitchFamily="34" charset="0"/>
                <a:cs typeface="Open Sans" panose="020B0606030504020204" pitchFamily="34" charset="0"/>
              </a:defRPr>
            </a:lvl3pPr>
          </a:lstStyle>
          <a:p>
            <a:pPr lvl="0"/>
            <a:r>
              <a:rPr lang="de-DE" dirty="0"/>
              <a:t>Textoption Liste</a:t>
            </a:r>
          </a:p>
          <a:p>
            <a:pPr lvl="1"/>
            <a:r>
              <a:rPr lang="de-DE" dirty="0"/>
              <a:t>Textoption Liste</a:t>
            </a:r>
          </a:p>
          <a:p>
            <a:pPr lvl="2"/>
            <a:r>
              <a:rPr lang="de-DE" dirty="0"/>
              <a:t>Textoption</a:t>
            </a:r>
          </a:p>
          <a:p>
            <a:pPr lvl="2"/>
            <a:r>
              <a:rPr lang="de-DE" dirty="0"/>
              <a:t>Textoption</a:t>
            </a:r>
          </a:p>
          <a:p>
            <a:pPr lvl="1"/>
            <a:r>
              <a:rPr lang="de-DE" dirty="0"/>
              <a:t>Textoption Liste</a:t>
            </a:r>
          </a:p>
          <a:p>
            <a:pPr lvl="2"/>
            <a:r>
              <a:rPr lang="de-DE" dirty="0"/>
              <a:t>Textoption</a:t>
            </a:r>
          </a:p>
          <a:p>
            <a:pPr lvl="2"/>
            <a:r>
              <a:rPr lang="de-DE" dirty="0"/>
              <a:t>Textoption</a:t>
            </a:r>
          </a:p>
          <a:p>
            <a:pPr lvl="2"/>
            <a:r>
              <a:rPr lang="de-DE" dirty="0"/>
              <a:t>Textoption</a:t>
            </a:r>
          </a:p>
          <a:p>
            <a:pPr lvl="0"/>
            <a:r>
              <a:rPr lang="de-DE" dirty="0"/>
              <a:t>Textoption Liste</a:t>
            </a:r>
          </a:p>
          <a:p>
            <a:pPr lvl="0"/>
            <a:r>
              <a:rPr lang="de-DE" dirty="0"/>
              <a:t>Textoption Liste</a:t>
            </a:r>
          </a:p>
          <a:p>
            <a:pPr lvl="0"/>
            <a:r>
              <a:rPr lang="de-DE" dirty="0"/>
              <a:t>Textoption Liste</a:t>
            </a:r>
          </a:p>
        </p:txBody>
      </p:sp>
    </p:spTree>
    <p:extLst>
      <p:ext uri="{BB962C8B-B14F-4D97-AF65-F5344CB8AC3E}">
        <p14:creationId xmlns:p14="http://schemas.microsoft.com/office/powerpoint/2010/main" val="129951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 Vollbi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38BAB5C-539B-80EF-3EA3-23D0C6E1F99F}"/>
              </a:ext>
            </a:extLst>
          </p:cNvPr>
          <p:cNvPicPr>
            <a:picLocks noGrp="1" noRot="1" noChangeAspect="1" noMove="1" noResize="1" noEditPoints="1" noAdjustHandles="1" noChangeArrowheads="1" noChangeShapeType="1" noCrop="1"/>
          </p:cNvPicPr>
          <p:nvPr userDrawn="1"/>
        </p:nvPicPr>
        <p:blipFill>
          <a:blip r:embed="rId2">
            <a:alphaModFix amt="27000"/>
          </a:blip>
          <a:srcRect t="10880" b="10880"/>
          <a:stretch/>
        </p:blipFill>
        <p:spPr>
          <a:xfrm>
            <a:off x="0" y="1015384"/>
            <a:ext cx="12191999" cy="5365751"/>
          </a:xfrm>
          <a:prstGeom prst="rect">
            <a:avLst/>
          </a:prstGeom>
        </p:spPr>
      </p:pic>
      <p:sp>
        <p:nvSpPr>
          <p:cNvPr id="7" name="Bildplatzhalter 6">
            <a:extLst>
              <a:ext uri="{FF2B5EF4-FFF2-40B4-BE49-F238E27FC236}">
                <a16:creationId xmlns:a16="http://schemas.microsoft.com/office/drawing/2014/main" id="{B0D83B97-3191-9952-EE40-EB4CAFBDA961}"/>
              </a:ext>
            </a:extLst>
          </p:cNvPr>
          <p:cNvSpPr>
            <a:spLocks noGrp="1" noRot="1" noMove="1" noResize="1" noEditPoints="1" noAdjustHandles="1" noChangeArrowheads="1" noChangeShapeType="1"/>
          </p:cNvSpPr>
          <p:nvPr>
            <p:ph type="pic" sz="quarter" idx="13" hasCustomPrompt="1"/>
          </p:nvPr>
        </p:nvSpPr>
        <p:spPr>
          <a:xfrm>
            <a:off x="1" y="1015384"/>
            <a:ext cx="12191999" cy="5365750"/>
          </a:xfrm>
          <a:prstGeom prst="rect">
            <a:avLst/>
          </a:prstGeom>
        </p:spPr>
        <p:txBody>
          <a:bodyPr anchor="ctr"/>
          <a:lstStyle>
            <a:lvl1pPr marL="0" indent="0" algn="ctr">
              <a:lnSpc>
                <a:spcPct val="150000"/>
              </a:lnSpc>
              <a:buNone/>
              <a:defRPr sz="1600" b="1" i="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Platzhalter Bild </a:t>
            </a:r>
          </a:p>
        </p:txBody>
      </p:sp>
      <p:sp>
        <p:nvSpPr>
          <p:cNvPr id="14" name="Textplatzhalter 13">
            <a:extLst>
              <a:ext uri="{FF2B5EF4-FFF2-40B4-BE49-F238E27FC236}">
                <a16:creationId xmlns:a16="http://schemas.microsoft.com/office/drawing/2014/main" id="{D04B71CD-2FC2-18D1-3C2A-6358E9A83349}"/>
              </a:ext>
            </a:extLst>
          </p:cNvPr>
          <p:cNvSpPr>
            <a:spLocks noGrp="1"/>
          </p:cNvSpPr>
          <p:nvPr>
            <p:ph type="body" sz="quarter" idx="17" hasCustomPrompt="1"/>
          </p:nvPr>
        </p:nvSpPr>
        <p:spPr>
          <a:xfrm>
            <a:off x="10637838" y="6489700"/>
            <a:ext cx="963612"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fld id="{63EA3EA5-1686-0947-9B32-2934E4F7873E}" type="slidenum">
              <a:rPr lang="de-DE" smtClean="0"/>
              <a:t>‹Nr.›</a:t>
            </a:fld>
            <a:endParaRPr lang="de-DE" dirty="0"/>
          </a:p>
        </p:txBody>
      </p:sp>
      <p:sp>
        <p:nvSpPr>
          <p:cNvPr id="5" name="Textplatzhalter 4">
            <a:extLst>
              <a:ext uri="{FF2B5EF4-FFF2-40B4-BE49-F238E27FC236}">
                <a16:creationId xmlns:a16="http://schemas.microsoft.com/office/drawing/2014/main" id="{D352F434-160E-F6CB-6351-D013C3248742}"/>
              </a:ext>
            </a:extLst>
          </p:cNvPr>
          <p:cNvSpPr>
            <a:spLocks noGrp="1"/>
          </p:cNvSpPr>
          <p:nvPr>
            <p:ph type="body" sz="quarter" idx="18" hasCustomPrompt="1"/>
          </p:nvPr>
        </p:nvSpPr>
        <p:spPr>
          <a:xfrm>
            <a:off x="2747963" y="6489700"/>
            <a:ext cx="7889875"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de-DE" dirty="0"/>
              <a:t>Platzhalter für Text Fußzeile </a:t>
            </a:r>
          </a:p>
        </p:txBody>
      </p:sp>
    </p:spTree>
    <p:extLst>
      <p:ext uri="{BB962C8B-B14F-4D97-AF65-F5344CB8AC3E}">
        <p14:creationId xmlns:p14="http://schemas.microsoft.com/office/powerpoint/2010/main" val="419950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 Vollbi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9B0056B-7C26-944F-3D49-A4C0312B3A6E}"/>
              </a:ext>
            </a:extLst>
          </p:cNvPr>
          <p:cNvSpPr>
            <a:spLocks noGrp="1" noRot="1" noMove="1" noResize="1" noEditPoints="1" noAdjustHandles="1" noChangeArrowheads="1" noChangeShapeType="1"/>
          </p:cNvSpPr>
          <p:nvPr userDrawn="1"/>
        </p:nvSpPr>
        <p:spPr>
          <a:xfrm>
            <a:off x="0" y="1016000"/>
            <a:ext cx="12192000" cy="5365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13">
            <a:extLst>
              <a:ext uri="{FF2B5EF4-FFF2-40B4-BE49-F238E27FC236}">
                <a16:creationId xmlns:a16="http://schemas.microsoft.com/office/drawing/2014/main" id="{D04B71CD-2FC2-18D1-3C2A-6358E9A83349}"/>
              </a:ext>
            </a:extLst>
          </p:cNvPr>
          <p:cNvSpPr>
            <a:spLocks noGrp="1"/>
          </p:cNvSpPr>
          <p:nvPr>
            <p:ph type="body" sz="quarter" idx="17" hasCustomPrompt="1"/>
          </p:nvPr>
        </p:nvSpPr>
        <p:spPr>
          <a:xfrm>
            <a:off x="10637838" y="6489700"/>
            <a:ext cx="963612"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fld id="{63EA3EA5-1686-0947-9B32-2934E4F7873E}" type="slidenum">
              <a:rPr lang="de-DE" smtClean="0"/>
              <a:t>‹Nr.›</a:t>
            </a:fld>
            <a:endParaRPr lang="de-DE" dirty="0"/>
          </a:p>
        </p:txBody>
      </p:sp>
      <p:sp>
        <p:nvSpPr>
          <p:cNvPr id="5" name="Textplatzhalter 4">
            <a:extLst>
              <a:ext uri="{FF2B5EF4-FFF2-40B4-BE49-F238E27FC236}">
                <a16:creationId xmlns:a16="http://schemas.microsoft.com/office/drawing/2014/main" id="{D352F434-160E-F6CB-6351-D013C3248742}"/>
              </a:ext>
            </a:extLst>
          </p:cNvPr>
          <p:cNvSpPr>
            <a:spLocks noGrp="1"/>
          </p:cNvSpPr>
          <p:nvPr>
            <p:ph type="body" sz="quarter" idx="18" hasCustomPrompt="1"/>
          </p:nvPr>
        </p:nvSpPr>
        <p:spPr>
          <a:xfrm>
            <a:off x="2747963" y="6489700"/>
            <a:ext cx="7889875"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de-DE" dirty="0"/>
              <a:t>Platzhalter für Text Fußzeile </a:t>
            </a:r>
          </a:p>
        </p:txBody>
      </p:sp>
      <p:sp>
        <p:nvSpPr>
          <p:cNvPr id="3" name="Medienplatzhalter 2">
            <a:extLst>
              <a:ext uri="{FF2B5EF4-FFF2-40B4-BE49-F238E27FC236}">
                <a16:creationId xmlns:a16="http://schemas.microsoft.com/office/drawing/2014/main" id="{947D10CA-A392-98CD-1377-FBEED42DB5CB}"/>
              </a:ext>
            </a:extLst>
          </p:cNvPr>
          <p:cNvSpPr>
            <a:spLocks noGrp="1" noRot="1" noMove="1" noResize="1" noEditPoints="1" noAdjustHandles="1" noChangeArrowheads="1" noChangeShapeType="1"/>
          </p:cNvSpPr>
          <p:nvPr>
            <p:ph type="media" sz="quarter" idx="19" hasCustomPrompt="1"/>
          </p:nvPr>
        </p:nvSpPr>
        <p:spPr>
          <a:xfrm>
            <a:off x="0" y="1016000"/>
            <a:ext cx="12192000" cy="4961218"/>
          </a:xfrm>
          <a:prstGeom prst="rect">
            <a:avLst/>
          </a:prstGeom>
        </p:spPr>
        <p:txBody>
          <a:bodyPr anchor="ctr"/>
          <a:lstStyle>
            <a:lvl1pPr marL="0" indent="0" algn="ctr">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Platzhalter für Medien</a:t>
            </a:r>
          </a:p>
        </p:txBody>
      </p:sp>
    </p:spTree>
    <p:extLst>
      <p:ext uri="{BB962C8B-B14F-4D97-AF65-F5344CB8AC3E}">
        <p14:creationId xmlns:p14="http://schemas.microsoft.com/office/powerpoint/2010/main" val="4121010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 Text 3/4 Bild">
    <p:spTree>
      <p:nvGrpSpPr>
        <p:cNvPr id="1" name=""/>
        <p:cNvGrpSpPr/>
        <p:nvPr/>
      </p:nvGrpSpPr>
      <p:grpSpPr>
        <a:xfrm>
          <a:off x="0" y="0"/>
          <a:ext cx="0" cy="0"/>
          <a:chOff x="0" y="0"/>
          <a:chExt cx="0" cy="0"/>
        </a:xfrm>
      </p:grpSpPr>
      <p:pic>
        <p:nvPicPr>
          <p:cNvPr id="4" name="Grafik 3" descr="Ein Bild, das Text, Person, drinnen, Mann enthält.&#10;&#10;Automatisch generierte Beschreibung">
            <a:extLst>
              <a:ext uri="{FF2B5EF4-FFF2-40B4-BE49-F238E27FC236}">
                <a16:creationId xmlns:a16="http://schemas.microsoft.com/office/drawing/2014/main" id="{138BAB5C-539B-80EF-3EA3-23D0C6E1F99F}"/>
              </a:ext>
            </a:extLst>
          </p:cNvPr>
          <p:cNvPicPr>
            <a:picLocks noGrp="1" noRot="1" noChangeAspect="1" noMove="1" noResize="1" noEditPoints="1" noAdjustHandles="1" noChangeArrowheads="1" noChangeShapeType="1" noCrop="1"/>
          </p:cNvPicPr>
          <p:nvPr userDrawn="1"/>
        </p:nvPicPr>
        <p:blipFill rotWithShape="1">
          <a:blip r:embed="rId2">
            <a:alphaModFix amt="35000"/>
          </a:blip>
          <a:srcRect l="988" t="-13" b="2"/>
          <a:stretch/>
        </p:blipFill>
        <p:spPr>
          <a:xfrm>
            <a:off x="2747962" y="1015384"/>
            <a:ext cx="9444037" cy="5365751"/>
          </a:xfrm>
          <a:prstGeom prst="rect">
            <a:avLst/>
          </a:prstGeom>
        </p:spPr>
      </p:pic>
      <p:sp>
        <p:nvSpPr>
          <p:cNvPr id="2" name="Rechteck 1">
            <a:extLst>
              <a:ext uri="{FF2B5EF4-FFF2-40B4-BE49-F238E27FC236}">
                <a16:creationId xmlns:a16="http://schemas.microsoft.com/office/drawing/2014/main" id="{FAF0A7BC-B0E3-FEB3-AFDE-2F70680F422C}"/>
              </a:ext>
            </a:extLst>
          </p:cNvPr>
          <p:cNvSpPr/>
          <p:nvPr userDrawn="1"/>
        </p:nvSpPr>
        <p:spPr>
          <a:xfrm>
            <a:off x="0" y="1016000"/>
            <a:ext cx="2751541" cy="5365136"/>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Bildplatzhalter 6">
            <a:extLst>
              <a:ext uri="{FF2B5EF4-FFF2-40B4-BE49-F238E27FC236}">
                <a16:creationId xmlns:a16="http://schemas.microsoft.com/office/drawing/2014/main" id="{B0D83B97-3191-9952-EE40-EB4CAFBDA961}"/>
              </a:ext>
            </a:extLst>
          </p:cNvPr>
          <p:cNvSpPr>
            <a:spLocks noGrp="1" noRot="1" noMove="1" noResize="1" noEditPoints="1" noAdjustHandles="1" noChangeArrowheads="1" noChangeShapeType="1"/>
          </p:cNvSpPr>
          <p:nvPr>
            <p:ph type="pic" sz="quarter" idx="13" hasCustomPrompt="1"/>
          </p:nvPr>
        </p:nvSpPr>
        <p:spPr>
          <a:xfrm>
            <a:off x="2747961" y="1016000"/>
            <a:ext cx="9444037" cy="5365750"/>
          </a:xfrm>
          <a:prstGeom prst="rect">
            <a:avLst/>
          </a:prstGeom>
        </p:spPr>
        <p:txBody>
          <a:bodyPr anchor="ctr"/>
          <a:lstStyle>
            <a:lvl1pPr marL="0" indent="0" algn="ctr">
              <a:lnSpc>
                <a:spcPct val="150000"/>
              </a:lnSpc>
              <a:buNone/>
              <a:defRPr sz="1600" b="1" i="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Platzhalter Bild rechts 3/4</a:t>
            </a:r>
          </a:p>
        </p:txBody>
      </p:sp>
      <p:sp>
        <p:nvSpPr>
          <p:cNvPr id="14" name="Textplatzhalter 13">
            <a:extLst>
              <a:ext uri="{FF2B5EF4-FFF2-40B4-BE49-F238E27FC236}">
                <a16:creationId xmlns:a16="http://schemas.microsoft.com/office/drawing/2014/main" id="{D04B71CD-2FC2-18D1-3C2A-6358E9A83349}"/>
              </a:ext>
            </a:extLst>
          </p:cNvPr>
          <p:cNvSpPr>
            <a:spLocks noGrp="1"/>
          </p:cNvSpPr>
          <p:nvPr>
            <p:ph type="body" sz="quarter" idx="17" hasCustomPrompt="1"/>
          </p:nvPr>
        </p:nvSpPr>
        <p:spPr>
          <a:xfrm>
            <a:off x="10637838" y="6489700"/>
            <a:ext cx="963612"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fld id="{63EA3EA5-1686-0947-9B32-2934E4F7873E}" type="slidenum">
              <a:rPr lang="de-DE" smtClean="0"/>
              <a:t>‹Nr.›</a:t>
            </a:fld>
            <a:endParaRPr lang="de-DE" dirty="0"/>
          </a:p>
        </p:txBody>
      </p:sp>
      <p:sp>
        <p:nvSpPr>
          <p:cNvPr id="5" name="Textplatzhalter 4">
            <a:extLst>
              <a:ext uri="{FF2B5EF4-FFF2-40B4-BE49-F238E27FC236}">
                <a16:creationId xmlns:a16="http://schemas.microsoft.com/office/drawing/2014/main" id="{D352F434-160E-F6CB-6351-D013C3248742}"/>
              </a:ext>
            </a:extLst>
          </p:cNvPr>
          <p:cNvSpPr>
            <a:spLocks noGrp="1"/>
          </p:cNvSpPr>
          <p:nvPr>
            <p:ph type="body" sz="quarter" idx="18" hasCustomPrompt="1"/>
          </p:nvPr>
        </p:nvSpPr>
        <p:spPr>
          <a:xfrm>
            <a:off x="2747963" y="6489700"/>
            <a:ext cx="7889875"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de-DE" dirty="0"/>
              <a:t>Platzhalter für Text Fußzeile </a:t>
            </a:r>
          </a:p>
        </p:txBody>
      </p:sp>
      <p:sp>
        <p:nvSpPr>
          <p:cNvPr id="6" name="Textplatzhalter 5">
            <a:extLst>
              <a:ext uri="{FF2B5EF4-FFF2-40B4-BE49-F238E27FC236}">
                <a16:creationId xmlns:a16="http://schemas.microsoft.com/office/drawing/2014/main" id="{5A4D7564-566F-B669-86CC-7BB33EE8A588}"/>
              </a:ext>
            </a:extLst>
          </p:cNvPr>
          <p:cNvSpPr>
            <a:spLocks noGrp="1"/>
          </p:cNvSpPr>
          <p:nvPr>
            <p:ph type="body" sz="quarter" idx="19" hasCustomPrompt="1"/>
          </p:nvPr>
        </p:nvSpPr>
        <p:spPr>
          <a:xfrm>
            <a:off x="469900" y="4183063"/>
            <a:ext cx="2151919" cy="372753"/>
          </a:xfrm>
          <a:prstGeom prst="rect">
            <a:avLst/>
          </a:prstGeom>
        </p:spPr>
        <p:txBody>
          <a:bodyPr lIns="0" tIns="0" rIns="0" bIns="0"/>
          <a:lstStyle>
            <a:lvl1pPr marL="0" indent="0">
              <a:buNone/>
              <a:defRPr sz="14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Text Headline Titel</a:t>
            </a:r>
          </a:p>
        </p:txBody>
      </p:sp>
      <p:sp>
        <p:nvSpPr>
          <p:cNvPr id="10" name="Textplatzhalter 5">
            <a:extLst>
              <a:ext uri="{FF2B5EF4-FFF2-40B4-BE49-F238E27FC236}">
                <a16:creationId xmlns:a16="http://schemas.microsoft.com/office/drawing/2014/main" id="{DF55A52E-EA94-AD55-E895-EA27BEFAA36C}"/>
              </a:ext>
            </a:extLst>
          </p:cNvPr>
          <p:cNvSpPr>
            <a:spLocks noGrp="1"/>
          </p:cNvSpPr>
          <p:nvPr>
            <p:ph type="body" sz="quarter" idx="20" hasCustomPrompt="1"/>
          </p:nvPr>
        </p:nvSpPr>
        <p:spPr>
          <a:xfrm>
            <a:off x="469899" y="4642960"/>
            <a:ext cx="2151920" cy="1377514"/>
          </a:xfrm>
          <a:prstGeom prst="rect">
            <a:avLst/>
          </a:prstGeom>
        </p:spPr>
        <p:txBody>
          <a:bodyPr lIns="0" tIns="0" rIns="0" bIns="0"/>
          <a:lstStyle>
            <a:lvl1pPr marL="0" indent="0">
              <a:lnSpc>
                <a:spcPct val="110000"/>
              </a:lnSpc>
              <a:buNone/>
              <a:defRPr sz="13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Aber sie überwanden sich, umdrängten den Käfig und wollten sich gar nicht fort-rühren. Jemand musste Josef K. verleumdet haben.</a:t>
            </a:r>
          </a:p>
        </p:txBody>
      </p:sp>
    </p:spTree>
    <p:extLst>
      <p:ext uri="{BB962C8B-B14F-4D97-AF65-F5344CB8AC3E}">
        <p14:creationId xmlns:p14="http://schemas.microsoft.com/office/powerpoint/2010/main" val="3754661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Bild 3/4 Text">
    <p:spTree>
      <p:nvGrpSpPr>
        <p:cNvPr id="1" name=""/>
        <p:cNvGrpSpPr/>
        <p:nvPr/>
      </p:nvGrpSpPr>
      <p:grpSpPr>
        <a:xfrm>
          <a:off x="0" y="0"/>
          <a:ext cx="0" cy="0"/>
          <a:chOff x="0" y="0"/>
          <a:chExt cx="0" cy="0"/>
        </a:xfrm>
      </p:grpSpPr>
      <p:pic>
        <p:nvPicPr>
          <p:cNvPr id="4" name="Grafik 3" descr="Ein Bild, das Text, Person, drinnen, Mann enthält.&#10;&#10;Automatisch generierte Beschreibung">
            <a:extLst>
              <a:ext uri="{FF2B5EF4-FFF2-40B4-BE49-F238E27FC236}">
                <a16:creationId xmlns:a16="http://schemas.microsoft.com/office/drawing/2014/main" id="{138BAB5C-539B-80EF-3EA3-23D0C6E1F99F}"/>
              </a:ext>
            </a:extLst>
          </p:cNvPr>
          <p:cNvPicPr>
            <a:picLocks noGrp="1" noRot="1" noChangeAspect="1" noMove="1" noResize="1" noEditPoints="1" noAdjustHandles="1" noChangeArrowheads="1" noChangeShapeType="1" noCrop="1"/>
          </p:cNvPicPr>
          <p:nvPr userDrawn="1"/>
        </p:nvPicPr>
        <p:blipFill rotWithShape="1">
          <a:blip r:embed="rId2">
            <a:alphaModFix amt="35000"/>
          </a:blip>
          <a:srcRect l="32480" t="-13" r="38710" b="2"/>
          <a:stretch/>
        </p:blipFill>
        <p:spPr>
          <a:xfrm>
            <a:off x="0" y="1015384"/>
            <a:ext cx="2747961" cy="5365751"/>
          </a:xfrm>
          <a:prstGeom prst="rect">
            <a:avLst/>
          </a:prstGeom>
        </p:spPr>
      </p:pic>
      <p:sp>
        <p:nvSpPr>
          <p:cNvPr id="2" name="Rechteck 1">
            <a:extLst>
              <a:ext uri="{FF2B5EF4-FFF2-40B4-BE49-F238E27FC236}">
                <a16:creationId xmlns:a16="http://schemas.microsoft.com/office/drawing/2014/main" id="{FAF0A7BC-B0E3-FEB3-AFDE-2F70680F422C}"/>
              </a:ext>
            </a:extLst>
          </p:cNvPr>
          <p:cNvSpPr>
            <a:spLocks noGrp="1" noRot="1" noMove="1" noResize="1" noEditPoints="1" noAdjustHandles="1" noChangeArrowheads="1" noChangeShapeType="1"/>
          </p:cNvSpPr>
          <p:nvPr userDrawn="1"/>
        </p:nvSpPr>
        <p:spPr>
          <a:xfrm>
            <a:off x="2747962" y="1016000"/>
            <a:ext cx="9444037" cy="5365136"/>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Bildplatzhalter 6">
            <a:extLst>
              <a:ext uri="{FF2B5EF4-FFF2-40B4-BE49-F238E27FC236}">
                <a16:creationId xmlns:a16="http://schemas.microsoft.com/office/drawing/2014/main" id="{B0D83B97-3191-9952-EE40-EB4CAFBDA961}"/>
              </a:ext>
            </a:extLst>
          </p:cNvPr>
          <p:cNvSpPr>
            <a:spLocks noGrp="1" noRot="1" noMove="1" noResize="1" noEditPoints="1" noAdjustHandles="1" noChangeArrowheads="1" noChangeShapeType="1"/>
          </p:cNvSpPr>
          <p:nvPr>
            <p:ph type="pic" sz="quarter" idx="13" hasCustomPrompt="1"/>
          </p:nvPr>
        </p:nvSpPr>
        <p:spPr>
          <a:xfrm>
            <a:off x="0" y="1016000"/>
            <a:ext cx="2747961" cy="5365750"/>
          </a:xfrm>
          <a:prstGeom prst="rect">
            <a:avLst/>
          </a:prstGeom>
        </p:spPr>
        <p:txBody>
          <a:bodyPr anchor="ctr"/>
          <a:lstStyle>
            <a:lvl1pPr marL="0" indent="0" algn="l">
              <a:lnSpc>
                <a:spcPct val="150000"/>
              </a:lnSpc>
              <a:buNone/>
              <a:defRPr sz="1600" b="1" i="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Platzhalter Bild links ¼</a:t>
            </a:r>
          </a:p>
        </p:txBody>
      </p:sp>
      <p:sp>
        <p:nvSpPr>
          <p:cNvPr id="9" name="Textplatzhalter 8">
            <a:extLst>
              <a:ext uri="{FF2B5EF4-FFF2-40B4-BE49-F238E27FC236}">
                <a16:creationId xmlns:a16="http://schemas.microsoft.com/office/drawing/2014/main" id="{E307FA69-DE6D-117A-F17D-14E80DCCCBA6}"/>
              </a:ext>
            </a:extLst>
          </p:cNvPr>
          <p:cNvSpPr>
            <a:spLocks noGrp="1"/>
          </p:cNvSpPr>
          <p:nvPr>
            <p:ph type="body" sz="quarter" idx="14" hasCustomPrompt="1"/>
          </p:nvPr>
        </p:nvSpPr>
        <p:spPr>
          <a:xfrm>
            <a:off x="3481388" y="2334985"/>
            <a:ext cx="8120062" cy="3702277"/>
          </a:xfrm>
          <a:prstGeom prst="rect">
            <a:avLst/>
          </a:prstGeom>
        </p:spPr>
        <p:txBody>
          <a:bodyPr lIns="0" tIns="0" rIns="0" bIns="0"/>
          <a:lstStyle>
            <a:lvl1pPr marL="0" indent="0">
              <a:lnSpc>
                <a:spcPct val="120000"/>
              </a:lnSpc>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Jemand musste Josef K. verleumdet haben, denn ohne dass er etwas Böses getan hätte, wurde er eines Morgens verhaftet. »Wie ein Hund!« sagte er, es war, als sollte die Scham ihn überleben. Als Gregor Samsa eines Morgens aus unruhigen Träumen erwachte, fand er sich in seinem Bett zu einem ungeheuren Ungeziefer verwandelt. Und es war ihnen wie eine Bestätigung ihrer neuen Träume und guten Absichten, als am Ziele ihrer Fahrt die Tochter als erste sich erhob und ihren jungen Körper dehnte. »Es ist ein eigentümlicher Apparat«, sagte der Offizier zu dem Forschungsreisenden und überblickte mit einem gewissermaßen bewundernden Blick den ihm doch wohlbekannten Apparat. Sie hätten noch ins Boot springen können, aber der Reisende hob ein schweres, geknotetes Tau vom Boden, drohte ihnen damit und hielt sie dadurch von dem Sprunge ab.</a:t>
            </a:r>
          </a:p>
        </p:txBody>
      </p:sp>
      <p:sp>
        <p:nvSpPr>
          <p:cNvPr id="10" name="Textplatzhalter 9">
            <a:extLst>
              <a:ext uri="{FF2B5EF4-FFF2-40B4-BE49-F238E27FC236}">
                <a16:creationId xmlns:a16="http://schemas.microsoft.com/office/drawing/2014/main" id="{95DCC916-7418-FBEA-F041-5DF52DA9847F}"/>
              </a:ext>
            </a:extLst>
          </p:cNvPr>
          <p:cNvSpPr>
            <a:spLocks noGrp="1"/>
          </p:cNvSpPr>
          <p:nvPr>
            <p:ph type="body" sz="quarter" idx="15" hasCustomPrompt="1"/>
          </p:nvPr>
        </p:nvSpPr>
        <p:spPr>
          <a:xfrm>
            <a:off x="3481388" y="1306513"/>
            <a:ext cx="8120062" cy="955675"/>
          </a:xfrm>
          <a:prstGeom prst="rect">
            <a:avLst/>
          </a:prstGeom>
        </p:spPr>
        <p:txBody>
          <a:bodyPr lIns="0" tIns="0" rIns="0" bIns="0"/>
          <a:lstStyle>
            <a:lvl1pPr marL="0" indent="0">
              <a:buNone/>
              <a:defRPr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Gregor Samsa eines Morgens</a:t>
            </a:r>
          </a:p>
        </p:txBody>
      </p:sp>
      <p:sp>
        <p:nvSpPr>
          <p:cNvPr id="14" name="Textplatzhalter 13">
            <a:extLst>
              <a:ext uri="{FF2B5EF4-FFF2-40B4-BE49-F238E27FC236}">
                <a16:creationId xmlns:a16="http://schemas.microsoft.com/office/drawing/2014/main" id="{D04B71CD-2FC2-18D1-3C2A-6358E9A83349}"/>
              </a:ext>
            </a:extLst>
          </p:cNvPr>
          <p:cNvSpPr>
            <a:spLocks noGrp="1"/>
          </p:cNvSpPr>
          <p:nvPr>
            <p:ph type="body" sz="quarter" idx="17" hasCustomPrompt="1"/>
          </p:nvPr>
        </p:nvSpPr>
        <p:spPr>
          <a:xfrm>
            <a:off x="10637838" y="6489700"/>
            <a:ext cx="963612"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fld id="{63EA3EA5-1686-0947-9B32-2934E4F7873E}" type="slidenum">
              <a:rPr lang="de-DE" smtClean="0"/>
              <a:t>‹Nr.›</a:t>
            </a:fld>
            <a:endParaRPr lang="de-DE" dirty="0"/>
          </a:p>
        </p:txBody>
      </p:sp>
      <p:sp>
        <p:nvSpPr>
          <p:cNvPr id="5" name="Textplatzhalter 4">
            <a:extLst>
              <a:ext uri="{FF2B5EF4-FFF2-40B4-BE49-F238E27FC236}">
                <a16:creationId xmlns:a16="http://schemas.microsoft.com/office/drawing/2014/main" id="{D352F434-160E-F6CB-6351-D013C3248742}"/>
              </a:ext>
            </a:extLst>
          </p:cNvPr>
          <p:cNvSpPr>
            <a:spLocks noGrp="1"/>
          </p:cNvSpPr>
          <p:nvPr>
            <p:ph type="body" sz="quarter" idx="18" hasCustomPrompt="1"/>
          </p:nvPr>
        </p:nvSpPr>
        <p:spPr>
          <a:xfrm>
            <a:off x="2747963" y="6489700"/>
            <a:ext cx="7889875"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de-DE" dirty="0"/>
              <a:t>Platzhalter für Text Fußzeile </a:t>
            </a:r>
          </a:p>
        </p:txBody>
      </p:sp>
    </p:spTree>
    <p:extLst>
      <p:ext uri="{BB962C8B-B14F-4D97-AF65-F5344CB8AC3E}">
        <p14:creationId xmlns:p14="http://schemas.microsoft.com/office/powerpoint/2010/main" val="310327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e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AF0A7BC-B0E3-FEB3-AFDE-2F70680F422C}"/>
              </a:ext>
            </a:extLst>
          </p:cNvPr>
          <p:cNvSpPr>
            <a:spLocks noGrp="1" noRot="1" noMove="1" noResize="1" noEditPoints="1" noAdjustHandles="1" noChangeArrowheads="1" noChangeShapeType="1"/>
          </p:cNvSpPr>
          <p:nvPr userDrawn="1"/>
        </p:nvSpPr>
        <p:spPr>
          <a:xfrm>
            <a:off x="0" y="1016000"/>
            <a:ext cx="12192000" cy="5365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Textplatzhalter 13">
            <a:extLst>
              <a:ext uri="{FF2B5EF4-FFF2-40B4-BE49-F238E27FC236}">
                <a16:creationId xmlns:a16="http://schemas.microsoft.com/office/drawing/2014/main" id="{D04B71CD-2FC2-18D1-3C2A-6358E9A83349}"/>
              </a:ext>
            </a:extLst>
          </p:cNvPr>
          <p:cNvSpPr>
            <a:spLocks noGrp="1"/>
          </p:cNvSpPr>
          <p:nvPr>
            <p:ph type="body" sz="quarter" idx="17" hasCustomPrompt="1"/>
          </p:nvPr>
        </p:nvSpPr>
        <p:spPr>
          <a:xfrm>
            <a:off x="10637838" y="6489700"/>
            <a:ext cx="963612"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fld id="{63EA3EA5-1686-0947-9B32-2934E4F7873E}" type="slidenum">
              <a:rPr lang="de-DE" smtClean="0"/>
              <a:t>‹Nr.›</a:t>
            </a:fld>
            <a:endParaRPr lang="de-DE" dirty="0"/>
          </a:p>
        </p:txBody>
      </p:sp>
      <p:sp>
        <p:nvSpPr>
          <p:cNvPr id="5" name="Textplatzhalter 4">
            <a:extLst>
              <a:ext uri="{FF2B5EF4-FFF2-40B4-BE49-F238E27FC236}">
                <a16:creationId xmlns:a16="http://schemas.microsoft.com/office/drawing/2014/main" id="{D352F434-160E-F6CB-6351-D013C3248742}"/>
              </a:ext>
            </a:extLst>
          </p:cNvPr>
          <p:cNvSpPr>
            <a:spLocks noGrp="1"/>
          </p:cNvSpPr>
          <p:nvPr>
            <p:ph type="body" sz="quarter" idx="18" hasCustomPrompt="1"/>
          </p:nvPr>
        </p:nvSpPr>
        <p:spPr>
          <a:xfrm>
            <a:off x="2747963" y="6489700"/>
            <a:ext cx="7889875" cy="368300"/>
          </a:xfrm>
          <a:prstGeom prst="rect">
            <a:avLst/>
          </a:prstGeom>
        </p:spPr>
        <p:txBody>
          <a:bodyPr anchor="ctr"/>
          <a:lstStyle>
            <a:lvl1pPr marL="0" indent="0" algn="r">
              <a:buNone/>
              <a:defRPr sz="13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de-DE" dirty="0"/>
              <a:t>Platzhalter für Text Fußzeile </a:t>
            </a:r>
          </a:p>
        </p:txBody>
      </p:sp>
      <p:sp>
        <p:nvSpPr>
          <p:cNvPr id="10" name="Textplatzhalter 8">
            <a:extLst>
              <a:ext uri="{FF2B5EF4-FFF2-40B4-BE49-F238E27FC236}">
                <a16:creationId xmlns:a16="http://schemas.microsoft.com/office/drawing/2014/main" id="{E2755288-E855-1E98-98F8-922FA0BFD704}"/>
              </a:ext>
            </a:extLst>
          </p:cNvPr>
          <p:cNvSpPr>
            <a:spLocks noGrp="1"/>
          </p:cNvSpPr>
          <p:nvPr>
            <p:ph type="body" sz="quarter" idx="21" hasCustomPrompt="1"/>
          </p:nvPr>
        </p:nvSpPr>
        <p:spPr>
          <a:xfrm>
            <a:off x="3297822" y="1375011"/>
            <a:ext cx="2376838" cy="3250778"/>
          </a:xfrm>
          <a:prstGeom prst="rect">
            <a:avLst/>
          </a:prstGeom>
        </p:spPr>
        <p:txBody>
          <a:bodyPr lIns="0" tIns="0" rIns="0" bIns="0"/>
          <a:lstStyle>
            <a:lvl1pPr marL="184150" indent="-184150">
              <a:lnSpc>
                <a:spcPct val="80000"/>
              </a:lnSpc>
              <a:buSzPct val="91000"/>
              <a:buFont typeface="+mj-lt"/>
              <a:buAutoNum type="arabicPeriod"/>
              <a:tabLst/>
              <a:defRPr sz="1700" b="1" i="0">
                <a:solidFill>
                  <a:schemeClr val="accent5"/>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00050" indent="-173038">
              <a:buFont typeface="+mj-lt"/>
              <a:buAutoNum type="arabicPeriod"/>
              <a:tabLst/>
              <a:defRPr sz="16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581025" indent="-180975">
              <a:buFont typeface="+mj-lt"/>
              <a:buAutoNum type="arabicPeriod"/>
              <a:tabLst/>
              <a:defRPr sz="1300" b="0" i="0">
                <a:latin typeface="Open Sans" panose="020B0606030504020204" pitchFamily="34" charset="0"/>
                <a:ea typeface="Open Sans" panose="020B0606030504020204" pitchFamily="34" charset="0"/>
                <a:cs typeface="Open Sans" panose="020B0606030504020204" pitchFamily="34" charset="0"/>
              </a:defRPr>
            </a:lvl3pPr>
          </a:lstStyle>
          <a:p>
            <a:pPr lvl="0"/>
            <a:r>
              <a:rPr lang="de-DE" dirty="0"/>
              <a:t>Textoption Liste</a:t>
            </a:r>
          </a:p>
          <a:p>
            <a:pPr lvl="1"/>
            <a:r>
              <a:rPr lang="de-DE" dirty="0"/>
              <a:t>Textoption Liste</a:t>
            </a:r>
          </a:p>
          <a:p>
            <a:pPr lvl="2"/>
            <a:r>
              <a:rPr lang="de-DE" dirty="0"/>
              <a:t>Textoption</a:t>
            </a:r>
          </a:p>
          <a:p>
            <a:pPr lvl="2"/>
            <a:r>
              <a:rPr lang="de-DE" dirty="0"/>
              <a:t>Textoption</a:t>
            </a:r>
          </a:p>
          <a:p>
            <a:pPr lvl="1"/>
            <a:r>
              <a:rPr lang="de-DE" dirty="0"/>
              <a:t>Textoption Liste</a:t>
            </a:r>
          </a:p>
          <a:p>
            <a:pPr lvl="2"/>
            <a:r>
              <a:rPr lang="de-DE" dirty="0"/>
              <a:t>Textoption</a:t>
            </a:r>
          </a:p>
          <a:p>
            <a:pPr lvl="2"/>
            <a:r>
              <a:rPr lang="de-DE" dirty="0"/>
              <a:t>Textoption</a:t>
            </a:r>
          </a:p>
          <a:p>
            <a:pPr lvl="2"/>
            <a:r>
              <a:rPr lang="de-DE" dirty="0"/>
              <a:t>Textoption</a:t>
            </a:r>
          </a:p>
          <a:p>
            <a:pPr lvl="0"/>
            <a:r>
              <a:rPr lang="de-DE" dirty="0"/>
              <a:t>Textoption Liste</a:t>
            </a:r>
          </a:p>
          <a:p>
            <a:pPr lvl="0"/>
            <a:r>
              <a:rPr lang="de-DE" dirty="0"/>
              <a:t>Textoption Liste</a:t>
            </a:r>
          </a:p>
          <a:p>
            <a:pPr lvl="0"/>
            <a:r>
              <a:rPr lang="de-DE" dirty="0"/>
              <a:t>Textoption Liste</a:t>
            </a:r>
          </a:p>
        </p:txBody>
      </p:sp>
      <p:sp>
        <p:nvSpPr>
          <p:cNvPr id="12" name="Textplatzhalter 8">
            <a:extLst>
              <a:ext uri="{FF2B5EF4-FFF2-40B4-BE49-F238E27FC236}">
                <a16:creationId xmlns:a16="http://schemas.microsoft.com/office/drawing/2014/main" id="{83CACBD4-1093-D4FE-E652-C657DD83CAFD}"/>
              </a:ext>
            </a:extLst>
          </p:cNvPr>
          <p:cNvSpPr>
            <a:spLocks noGrp="1"/>
          </p:cNvSpPr>
          <p:nvPr>
            <p:ph type="body" sz="quarter" idx="22" hasCustomPrompt="1"/>
          </p:nvPr>
        </p:nvSpPr>
        <p:spPr>
          <a:xfrm>
            <a:off x="6129548" y="1375011"/>
            <a:ext cx="2376838" cy="3250778"/>
          </a:xfrm>
          <a:prstGeom prst="rect">
            <a:avLst/>
          </a:prstGeom>
        </p:spPr>
        <p:txBody>
          <a:bodyPr lIns="0" tIns="0" rIns="0" bIns="0"/>
          <a:lstStyle>
            <a:lvl1pPr marL="179388" indent="-179388">
              <a:lnSpc>
                <a:spcPct val="80000"/>
              </a:lnSpc>
              <a:buSzPct val="91000"/>
              <a:buFont typeface="Courier New" panose="02070309020205020404" pitchFamily="49" charset="0"/>
              <a:buChar char="o"/>
              <a:tabLst/>
              <a:defRPr sz="17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60363" indent="-180975">
              <a:buFont typeface="Courier New" panose="02070309020205020404" pitchFamily="49" charset="0"/>
              <a:buChar char="o"/>
              <a:tabLst/>
              <a:defRPr sz="1600" b="0" i="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533400" indent="-173038">
              <a:buFont typeface="Courier New" panose="02070309020205020404" pitchFamily="49" charset="0"/>
              <a:buChar char="o"/>
              <a:tabLst/>
              <a:defRPr sz="1300" b="0" i="0">
                <a:latin typeface="Open Sans" panose="020B0606030504020204" pitchFamily="34" charset="0"/>
                <a:ea typeface="Open Sans" panose="020B0606030504020204" pitchFamily="34" charset="0"/>
                <a:cs typeface="Open Sans" panose="020B0606030504020204" pitchFamily="34" charset="0"/>
              </a:defRPr>
            </a:lvl3pPr>
          </a:lstStyle>
          <a:p>
            <a:pPr lvl="0"/>
            <a:r>
              <a:rPr lang="de-DE" dirty="0"/>
              <a:t>Textoption Liste</a:t>
            </a:r>
          </a:p>
          <a:p>
            <a:pPr lvl="1"/>
            <a:r>
              <a:rPr lang="de-DE" dirty="0"/>
              <a:t>Textoption Liste</a:t>
            </a:r>
          </a:p>
          <a:p>
            <a:pPr lvl="2"/>
            <a:r>
              <a:rPr lang="de-DE" dirty="0"/>
              <a:t>Textoption</a:t>
            </a:r>
          </a:p>
          <a:p>
            <a:pPr lvl="2"/>
            <a:r>
              <a:rPr lang="de-DE" dirty="0"/>
              <a:t>Textoption</a:t>
            </a:r>
          </a:p>
          <a:p>
            <a:pPr lvl="1"/>
            <a:r>
              <a:rPr lang="de-DE" dirty="0"/>
              <a:t>Textoption Liste</a:t>
            </a:r>
          </a:p>
          <a:p>
            <a:pPr lvl="2"/>
            <a:r>
              <a:rPr lang="de-DE" dirty="0"/>
              <a:t>Textoption</a:t>
            </a:r>
          </a:p>
          <a:p>
            <a:pPr lvl="2"/>
            <a:r>
              <a:rPr lang="de-DE" dirty="0"/>
              <a:t>Textoption</a:t>
            </a:r>
          </a:p>
          <a:p>
            <a:pPr lvl="2"/>
            <a:r>
              <a:rPr lang="de-DE" dirty="0"/>
              <a:t>Textoption</a:t>
            </a:r>
          </a:p>
          <a:p>
            <a:pPr lvl="0"/>
            <a:r>
              <a:rPr lang="de-DE" dirty="0"/>
              <a:t>Textoption Liste</a:t>
            </a:r>
          </a:p>
          <a:p>
            <a:pPr lvl="0"/>
            <a:r>
              <a:rPr lang="de-DE" dirty="0"/>
              <a:t>Textoption Liste</a:t>
            </a:r>
          </a:p>
          <a:p>
            <a:pPr lvl="0"/>
            <a:r>
              <a:rPr lang="de-DE" dirty="0"/>
              <a:t>Textoption Liste</a:t>
            </a:r>
          </a:p>
        </p:txBody>
      </p:sp>
      <p:sp>
        <p:nvSpPr>
          <p:cNvPr id="13" name="Textplatzhalter 8">
            <a:extLst>
              <a:ext uri="{FF2B5EF4-FFF2-40B4-BE49-F238E27FC236}">
                <a16:creationId xmlns:a16="http://schemas.microsoft.com/office/drawing/2014/main" id="{C67614D0-7299-89BD-575B-1910413C5998}"/>
              </a:ext>
            </a:extLst>
          </p:cNvPr>
          <p:cNvSpPr>
            <a:spLocks noGrp="1"/>
          </p:cNvSpPr>
          <p:nvPr>
            <p:ph type="body" sz="quarter" idx="23" hasCustomPrompt="1"/>
          </p:nvPr>
        </p:nvSpPr>
        <p:spPr>
          <a:xfrm>
            <a:off x="8961275" y="1375011"/>
            <a:ext cx="2376838" cy="3250778"/>
          </a:xfrm>
          <a:prstGeom prst="rect">
            <a:avLst/>
          </a:prstGeom>
        </p:spPr>
        <p:txBody>
          <a:bodyPr lIns="0" tIns="0" rIns="0" bIns="0"/>
          <a:lstStyle>
            <a:lvl1pPr marL="184150" indent="-184150">
              <a:lnSpc>
                <a:spcPct val="80000"/>
              </a:lnSpc>
              <a:buSzPct val="91000"/>
              <a:buFont typeface="+mj-lt"/>
              <a:buAutoNum type="romanUcPeriod"/>
              <a:tabLst/>
              <a:defRPr sz="17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00050" indent="-173038">
              <a:buFont typeface="+mj-lt"/>
              <a:buAutoNum type="romanUcPeriod"/>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581025" indent="-180975">
              <a:buFont typeface="+mj-lt"/>
              <a:buAutoNum type="romanUcPeriod"/>
              <a:tabLst/>
              <a:defRPr sz="1300" b="0" i="0">
                <a:latin typeface="Open Sans" panose="020B0606030504020204" pitchFamily="34" charset="0"/>
                <a:ea typeface="Open Sans" panose="020B0606030504020204" pitchFamily="34" charset="0"/>
                <a:cs typeface="Open Sans" panose="020B0606030504020204" pitchFamily="34" charset="0"/>
              </a:defRPr>
            </a:lvl3pPr>
          </a:lstStyle>
          <a:p>
            <a:pPr lvl="0"/>
            <a:r>
              <a:rPr lang="de-DE" dirty="0"/>
              <a:t>Textoption Liste</a:t>
            </a:r>
          </a:p>
          <a:p>
            <a:pPr lvl="1"/>
            <a:r>
              <a:rPr lang="de-DE" dirty="0"/>
              <a:t>Textoption Liste</a:t>
            </a:r>
          </a:p>
          <a:p>
            <a:pPr lvl="2"/>
            <a:r>
              <a:rPr lang="de-DE" dirty="0"/>
              <a:t>Textoption</a:t>
            </a:r>
          </a:p>
          <a:p>
            <a:pPr lvl="2"/>
            <a:r>
              <a:rPr lang="de-DE" dirty="0"/>
              <a:t>Textoption</a:t>
            </a:r>
          </a:p>
          <a:p>
            <a:pPr lvl="1"/>
            <a:r>
              <a:rPr lang="de-DE" dirty="0"/>
              <a:t>Textoption Liste</a:t>
            </a:r>
          </a:p>
          <a:p>
            <a:pPr lvl="2"/>
            <a:r>
              <a:rPr lang="de-DE" dirty="0"/>
              <a:t>Textoption</a:t>
            </a:r>
          </a:p>
          <a:p>
            <a:pPr lvl="2"/>
            <a:r>
              <a:rPr lang="de-DE" dirty="0"/>
              <a:t>Textoption</a:t>
            </a:r>
          </a:p>
          <a:p>
            <a:pPr lvl="2"/>
            <a:r>
              <a:rPr lang="de-DE" dirty="0"/>
              <a:t>Textoption</a:t>
            </a:r>
          </a:p>
          <a:p>
            <a:pPr lvl="0"/>
            <a:r>
              <a:rPr lang="de-DE" dirty="0"/>
              <a:t>Textoption Liste</a:t>
            </a:r>
          </a:p>
          <a:p>
            <a:pPr lvl="0"/>
            <a:r>
              <a:rPr lang="de-DE" dirty="0"/>
              <a:t>Textoption Liste</a:t>
            </a:r>
          </a:p>
          <a:p>
            <a:pPr lvl="0"/>
            <a:r>
              <a:rPr lang="de-DE" dirty="0"/>
              <a:t>Textoption Liste</a:t>
            </a:r>
          </a:p>
        </p:txBody>
      </p:sp>
      <p:sp>
        <p:nvSpPr>
          <p:cNvPr id="3" name="Textplatzhalter 8">
            <a:extLst>
              <a:ext uri="{FF2B5EF4-FFF2-40B4-BE49-F238E27FC236}">
                <a16:creationId xmlns:a16="http://schemas.microsoft.com/office/drawing/2014/main" id="{BFD2C22E-D340-A6A2-556F-B5E00C75A438}"/>
              </a:ext>
            </a:extLst>
          </p:cNvPr>
          <p:cNvSpPr>
            <a:spLocks noGrp="1"/>
          </p:cNvSpPr>
          <p:nvPr>
            <p:ph type="body" sz="quarter" idx="24" hasCustomPrompt="1"/>
          </p:nvPr>
        </p:nvSpPr>
        <p:spPr>
          <a:xfrm>
            <a:off x="460492" y="1375011"/>
            <a:ext cx="2376838" cy="3250778"/>
          </a:xfrm>
          <a:prstGeom prst="rect">
            <a:avLst/>
          </a:prstGeom>
        </p:spPr>
        <p:txBody>
          <a:bodyPr lIns="0" tIns="0" rIns="0" bIns="0"/>
          <a:lstStyle>
            <a:lvl1pPr marL="184150" indent="-184150">
              <a:lnSpc>
                <a:spcPct val="80000"/>
              </a:lnSpc>
              <a:buSzPct val="91000"/>
              <a:buFont typeface="+mj-lt"/>
              <a:buAutoNum type="arabicPeriod"/>
              <a:tabLst/>
              <a:defRPr sz="17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00050" indent="-173038">
              <a:buFont typeface="+mj-lt"/>
              <a:buAutoNum type="arabicPeriod"/>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81025" indent="-180975">
              <a:buFont typeface="+mj-lt"/>
              <a:buAutoNum type="arabicPeriod"/>
              <a:tabLst/>
              <a:defRPr sz="1300" b="0" i="0">
                <a:latin typeface="Open Sans" panose="020B0606030504020204" pitchFamily="34" charset="0"/>
                <a:ea typeface="Open Sans" panose="020B0606030504020204" pitchFamily="34" charset="0"/>
                <a:cs typeface="Open Sans" panose="020B0606030504020204" pitchFamily="34" charset="0"/>
              </a:defRPr>
            </a:lvl3pPr>
          </a:lstStyle>
          <a:p>
            <a:pPr lvl="0"/>
            <a:r>
              <a:rPr lang="de-DE" dirty="0"/>
              <a:t>Textoption Liste</a:t>
            </a:r>
          </a:p>
          <a:p>
            <a:pPr lvl="1"/>
            <a:r>
              <a:rPr lang="de-DE" dirty="0"/>
              <a:t>Textoption Liste</a:t>
            </a:r>
          </a:p>
          <a:p>
            <a:pPr lvl="2"/>
            <a:r>
              <a:rPr lang="de-DE" dirty="0"/>
              <a:t>Textoption</a:t>
            </a:r>
          </a:p>
          <a:p>
            <a:pPr lvl="2"/>
            <a:r>
              <a:rPr lang="de-DE" dirty="0"/>
              <a:t>Textoption</a:t>
            </a:r>
          </a:p>
          <a:p>
            <a:pPr lvl="1"/>
            <a:r>
              <a:rPr lang="de-DE" dirty="0"/>
              <a:t>Textoption Liste</a:t>
            </a:r>
          </a:p>
          <a:p>
            <a:pPr lvl="2"/>
            <a:r>
              <a:rPr lang="de-DE" dirty="0"/>
              <a:t>Textoption</a:t>
            </a:r>
          </a:p>
          <a:p>
            <a:pPr lvl="2"/>
            <a:r>
              <a:rPr lang="de-DE" dirty="0"/>
              <a:t>Textoption</a:t>
            </a:r>
          </a:p>
          <a:p>
            <a:pPr lvl="2"/>
            <a:r>
              <a:rPr lang="de-DE" dirty="0"/>
              <a:t>Textoption</a:t>
            </a:r>
          </a:p>
          <a:p>
            <a:pPr lvl="0"/>
            <a:r>
              <a:rPr lang="de-DE" dirty="0"/>
              <a:t>Textoption Liste</a:t>
            </a:r>
          </a:p>
          <a:p>
            <a:pPr lvl="0"/>
            <a:r>
              <a:rPr lang="de-DE" dirty="0"/>
              <a:t>Textoption Liste</a:t>
            </a:r>
          </a:p>
          <a:p>
            <a:pPr lvl="0"/>
            <a:r>
              <a:rPr lang="de-DE" dirty="0"/>
              <a:t>Textoption Liste</a:t>
            </a:r>
          </a:p>
        </p:txBody>
      </p:sp>
    </p:spTree>
    <p:extLst>
      <p:ext uri="{BB962C8B-B14F-4D97-AF65-F5344CB8AC3E}">
        <p14:creationId xmlns:p14="http://schemas.microsoft.com/office/powerpoint/2010/main" val="840059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EBF8214-D686-58A6-D74F-A179F2D0A6A9}"/>
              </a:ext>
            </a:extLst>
          </p:cNvPr>
          <p:cNvPicPr>
            <a:picLocks noGrp="1" noRot="1" noChangeAspect="1" noMove="1" noResize="1" noEditPoints="1" noAdjustHandles="1" noChangeArrowheads="1" noChangeShapeType="1" noCrop="1"/>
          </p:cNvPicPr>
          <p:nvPr userDrawn="1"/>
        </p:nvPicPr>
        <p:blipFill>
          <a:blip r:embed="rId9">
            <a:extLst>
              <a:ext uri="{96DAC541-7B7A-43D3-8B79-37D633B846F1}">
                <asvg:svgBlip xmlns:asvg="http://schemas.microsoft.com/office/drawing/2016/SVG/main" r:embed="rId10"/>
              </a:ext>
            </a:extLst>
          </a:blip>
          <a:stretch>
            <a:fillRect/>
          </a:stretch>
        </p:blipFill>
        <p:spPr>
          <a:xfrm>
            <a:off x="0" y="0"/>
            <a:ext cx="12192000" cy="71718"/>
          </a:xfrm>
          <a:prstGeom prst="rect">
            <a:avLst/>
          </a:prstGeom>
        </p:spPr>
      </p:pic>
      <p:sp>
        <p:nvSpPr>
          <p:cNvPr id="11" name="Rechteck 10">
            <a:extLst>
              <a:ext uri="{FF2B5EF4-FFF2-40B4-BE49-F238E27FC236}">
                <a16:creationId xmlns:a16="http://schemas.microsoft.com/office/drawing/2014/main" id="{4227F7A0-3247-5FEB-19B1-23516DCD2BDA}"/>
              </a:ext>
            </a:extLst>
          </p:cNvPr>
          <p:cNvSpPr>
            <a:spLocks noGrp="1" noRot="1" noMove="1" noResize="1" noEditPoints="1" noAdjustHandles="1" noChangeArrowheads="1" noChangeShapeType="1"/>
          </p:cNvSpPr>
          <p:nvPr userDrawn="1"/>
        </p:nvSpPr>
        <p:spPr>
          <a:xfrm>
            <a:off x="0" y="6452197"/>
            <a:ext cx="12192000" cy="405803"/>
          </a:xfrm>
          <a:prstGeom prst="rect">
            <a:avLst/>
          </a:prstGeom>
          <a:solidFill>
            <a:srgbClr val="003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D38C32A2-39F7-8CBF-023A-0E69E01F29DB}"/>
              </a:ext>
            </a:extLst>
          </p:cNvPr>
          <p:cNvPicPr>
            <a:picLocks noGrp="1" noRot="1" noChangeAspect="1" noMove="1" noResize="1" noEditPoints="1" noAdjustHandles="1" noChangeArrowheads="1" noChangeShapeType="1" noCrop="1"/>
          </p:cNvPicPr>
          <p:nvPr userDrawn="1"/>
        </p:nvPicPr>
        <p:blipFill>
          <a:blip r:embed="rId9">
            <a:extLst>
              <a:ext uri="{96DAC541-7B7A-43D3-8B79-37D633B846F1}">
                <asvg:svgBlip xmlns:asvg="http://schemas.microsoft.com/office/drawing/2016/SVG/main" r:embed="rId10"/>
              </a:ext>
            </a:extLst>
          </a:blip>
          <a:stretch>
            <a:fillRect/>
          </a:stretch>
        </p:blipFill>
        <p:spPr>
          <a:xfrm>
            <a:off x="0" y="6390042"/>
            <a:ext cx="12192000" cy="71718"/>
          </a:xfrm>
          <a:prstGeom prst="rect">
            <a:avLst/>
          </a:prstGeom>
        </p:spPr>
      </p:pic>
      <p:pic>
        <p:nvPicPr>
          <p:cNvPr id="14" name="Grafik 13">
            <a:extLst>
              <a:ext uri="{FF2B5EF4-FFF2-40B4-BE49-F238E27FC236}">
                <a16:creationId xmlns:a16="http://schemas.microsoft.com/office/drawing/2014/main" id="{C5FD6350-9678-FCE4-BF8D-12DE532FC0DD}"/>
              </a:ext>
            </a:extLst>
          </p:cNvPr>
          <p:cNvPicPr>
            <a:picLocks noGrp="1" noRot="1" noChangeAspect="1" noMove="1" noResize="1" noEditPoints="1" noAdjustHandles="1" noChangeArrowheads="1" noChangeShapeType="1" noCrop="1"/>
          </p:cNvPicPr>
          <p:nvPr userDrawn="1"/>
        </p:nvPicPr>
        <p:blipFill>
          <a:blip r:embed="rId11">
            <a:extLst>
              <a:ext uri="{96DAC541-7B7A-43D3-8B79-37D633B846F1}">
                <asvg:svgBlip xmlns:asvg="http://schemas.microsoft.com/office/drawing/2016/SVG/main" r:embed="rId12"/>
              </a:ext>
            </a:extLst>
          </a:blip>
          <a:stretch>
            <a:fillRect/>
          </a:stretch>
        </p:blipFill>
        <p:spPr>
          <a:xfrm>
            <a:off x="457200" y="285750"/>
            <a:ext cx="2326640" cy="535296"/>
          </a:xfrm>
          <a:prstGeom prst="rect">
            <a:avLst/>
          </a:prstGeom>
        </p:spPr>
      </p:pic>
      <p:sp>
        <p:nvSpPr>
          <p:cNvPr id="2" name="Textplatzhalter 13">
            <a:extLst>
              <a:ext uri="{FF2B5EF4-FFF2-40B4-BE49-F238E27FC236}">
                <a16:creationId xmlns:a16="http://schemas.microsoft.com/office/drawing/2014/main" id="{1CBA3C67-83EF-6D61-6D52-89490837B129}"/>
              </a:ext>
            </a:extLst>
          </p:cNvPr>
          <p:cNvSpPr txBox="1">
            <a:spLocks/>
          </p:cNvSpPr>
          <p:nvPr userDrawn="1"/>
        </p:nvSpPr>
        <p:spPr>
          <a:xfrm>
            <a:off x="10637838" y="6489700"/>
            <a:ext cx="963612" cy="368300"/>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3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398525A-EA1E-41D9-9B35-6191643CC645}" type="slidenum">
              <a:rPr lang="de-DE" smtClean="0"/>
              <a:pPr/>
              <a:t>‹Nr.›</a:t>
            </a:fld>
            <a:endParaRPr lang="de-DE" dirty="0"/>
          </a:p>
        </p:txBody>
      </p:sp>
    </p:spTree>
    <p:extLst>
      <p:ext uri="{BB962C8B-B14F-4D97-AF65-F5344CB8AC3E}">
        <p14:creationId xmlns:p14="http://schemas.microsoft.com/office/powerpoint/2010/main" val="426104334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3" r:id="rId3"/>
    <p:sldLayoutId id="2147483657" r:id="rId4"/>
    <p:sldLayoutId id="2147483655" r:id="rId5"/>
    <p:sldLayoutId id="2147483654"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31">
          <p15:clr>
            <a:srgbClr val="F26B43"/>
          </p15:clr>
        </p15:guide>
        <p15:guide id="2" orient="horz" pos="640">
          <p15:clr>
            <a:srgbClr val="F26B43"/>
          </p15:clr>
        </p15:guide>
        <p15:guide id="3" pos="7310" userDrawn="1">
          <p15:clr>
            <a:srgbClr val="F26B43"/>
          </p15:clr>
        </p15:guide>
        <p15:guide id="4" pos="30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E733F-7E4C-2BBA-5994-3C852768785C}"/>
              </a:ext>
            </a:extLst>
          </p:cNvPr>
          <p:cNvSpPr>
            <a:spLocks noGrp="1"/>
          </p:cNvSpPr>
          <p:nvPr>
            <p:ph type="ctrTitle"/>
          </p:nvPr>
        </p:nvSpPr>
        <p:spPr>
          <a:xfrm>
            <a:off x="2747962" y="1501924"/>
            <a:ext cx="8753158" cy="2476243"/>
          </a:xfrm>
        </p:spPr>
        <p:txBody>
          <a:bodyPr/>
          <a:lstStyle/>
          <a:p>
            <a:r>
              <a:rPr lang="de-DE" dirty="0" err="1"/>
              <a:t>FiWood</a:t>
            </a:r>
            <a:r>
              <a:rPr lang="de-DE" dirty="0"/>
              <a:t> </a:t>
            </a:r>
            <a:br>
              <a:rPr lang="de-DE" dirty="0"/>
            </a:br>
            <a:r>
              <a:rPr lang="de-DE" dirty="0"/>
              <a:t>„Funktionsintegrierte Lagenholzwerkstoffe“</a:t>
            </a:r>
          </a:p>
        </p:txBody>
      </p:sp>
      <p:sp>
        <p:nvSpPr>
          <p:cNvPr id="3" name="Untertitel 2">
            <a:extLst>
              <a:ext uri="{FF2B5EF4-FFF2-40B4-BE49-F238E27FC236}">
                <a16:creationId xmlns:a16="http://schemas.microsoft.com/office/drawing/2014/main" id="{936C0CF5-C5E9-D263-9063-208DE631E67B}"/>
              </a:ext>
            </a:extLst>
          </p:cNvPr>
          <p:cNvSpPr>
            <a:spLocks noGrp="1"/>
          </p:cNvSpPr>
          <p:nvPr>
            <p:ph type="subTitle" idx="1"/>
          </p:nvPr>
        </p:nvSpPr>
        <p:spPr>
          <a:xfrm>
            <a:off x="2747962" y="4311817"/>
            <a:ext cx="8753158" cy="1541206"/>
          </a:xfrm>
        </p:spPr>
        <p:txBody>
          <a:bodyPr/>
          <a:lstStyle/>
          <a:p>
            <a:pPr algn="r"/>
            <a:r>
              <a:rPr lang="de-DE" dirty="0"/>
              <a:t>Tag der Ingenieurwissenschaften – 12.06.2024</a:t>
            </a:r>
          </a:p>
          <a:p>
            <a:pPr algn="r"/>
            <a:r>
              <a:rPr lang="de-DE" dirty="0"/>
              <a:t>Hochschule Schmalkalden</a:t>
            </a:r>
          </a:p>
          <a:p>
            <a:pPr algn="r"/>
            <a:r>
              <a:rPr lang="de-DE" dirty="0"/>
              <a:t>M. Eng. Daniela Pachatz, Dr.-Ing. Andreas Dietzel</a:t>
            </a:r>
          </a:p>
          <a:p>
            <a:endParaRPr lang="de-DE" dirty="0"/>
          </a:p>
        </p:txBody>
      </p:sp>
    </p:spTree>
    <p:extLst>
      <p:ext uri="{BB962C8B-B14F-4D97-AF65-F5344CB8AC3E}">
        <p14:creationId xmlns:p14="http://schemas.microsoft.com/office/powerpoint/2010/main" val="42430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500138E-F624-5D7D-BBC2-0DA9B314DB73}"/>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F9385200-36BA-A314-AE96-904C676B915B}"/>
              </a:ext>
            </a:extLst>
          </p:cNvPr>
          <p:cNvSpPr>
            <a:spLocks noGrp="1"/>
          </p:cNvSpPr>
          <p:nvPr>
            <p:ph type="body" sz="quarter" idx="18"/>
          </p:nvPr>
        </p:nvSpPr>
        <p:spPr/>
        <p:txBody>
          <a:bodyPr/>
          <a:lstStyle/>
          <a:p>
            <a:endParaRPr lang="de-DE"/>
          </a:p>
        </p:txBody>
      </p:sp>
      <p:sp>
        <p:nvSpPr>
          <p:cNvPr id="4" name="Textfeld 3">
            <a:extLst>
              <a:ext uri="{FF2B5EF4-FFF2-40B4-BE49-F238E27FC236}">
                <a16:creationId xmlns:a16="http://schemas.microsoft.com/office/drawing/2014/main" id="{6DA20F44-E014-4BBD-0253-79BCBBBF7523}"/>
              </a:ext>
            </a:extLst>
          </p:cNvPr>
          <p:cNvSpPr txBox="1"/>
          <p:nvPr/>
        </p:nvSpPr>
        <p:spPr>
          <a:xfrm>
            <a:off x="967563" y="2019932"/>
            <a:ext cx="9027042" cy="3139321"/>
          </a:xfrm>
          <a:prstGeom prst="rect">
            <a:avLst/>
          </a:prstGeom>
          <a:noFill/>
        </p:spPr>
        <p:txBody>
          <a:bodyPr wrap="square" rtlCol="0">
            <a:spAutoFit/>
          </a:bodyPr>
          <a:lstStyle/>
          <a:p>
            <a:pPr marL="342900" indent="-342900">
              <a:buAutoNum type="arabicPeriod"/>
            </a:pPr>
            <a:r>
              <a:rPr lang="de-DE" dirty="0"/>
              <a:t>Holz – ein besonderer Werkstoff</a:t>
            </a:r>
          </a:p>
          <a:p>
            <a:pPr marL="342900" indent="-342900">
              <a:buAutoNum type="arabicPeriod"/>
            </a:pPr>
            <a:endParaRPr lang="de-DE" dirty="0"/>
          </a:p>
          <a:p>
            <a:pPr marL="342900" indent="-342900">
              <a:buAutoNum type="arabicPeriod"/>
            </a:pPr>
            <a:r>
              <a:rPr lang="de-DE" dirty="0"/>
              <a:t>genereller Lagenaufbau</a:t>
            </a:r>
          </a:p>
          <a:p>
            <a:pPr marL="342900" indent="-342900">
              <a:buAutoNum type="arabicPeriod"/>
            </a:pPr>
            <a:endParaRPr lang="de-DE" dirty="0"/>
          </a:p>
          <a:p>
            <a:pPr marL="342900" indent="-342900">
              <a:buAutoNum type="arabicPeriod"/>
            </a:pPr>
            <a:r>
              <a:rPr lang="de-DE" dirty="0"/>
              <a:t>Anwendungsbeispiele</a:t>
            </a:r>
          </a:p>
          <a:p>
            <a:pPr marL="342900" indent="-342900">
              <a:buAutoNum type="arabicPeriod"/>
            </a:pPr>
            <a:endParaRPr lang="de-DE" dirty="0"/>
          </a:p>
          <a:p>
            <a:pPr marL="800100" lvl="1" indent="-342900">
              <a:buFont typeface="Arial" panose="020B0604020202020204" pitchFamily="34" charset="0"/>
              <a:buChar char="•"/>
            </a:pPr>
            <a:r>
              <a:rPr lang="de-DE" dirty="0" err="1"/>
              <a:t>Sitzpult</a:t>
            </a:r>
            <a:r>
              <a:rPr lang="de-DE" dirty="0"/>
              <a:t> mit integrierten Funktionsschichten für Licht und Beheizung</a:t>
            </a:r>
          </a:p>
          <a:p>
            <a:pPr marL="342900" indent="-342900">
              <a:buFont typeface="Arial" panose="020B0604020202020204" pitchFamily="34" charset="0"/>
              <a:buChar char="•"/>
            </a:pPr>
            <a:endParaRPr lang="de-DE" dirty="0"/>
          </a:p>
          <a:p>
            <a:pPr marL="800100" lvl="1" indent="-342900">
              <a:buFont typeface="Arial" panose="020B0604020202020204" pitchFamily="34" charset="0"/>
              <a:buChar char="•"/>
            </a:pPr>
            <a:r>
              <a:rPr lang="de-DE" dirty="0"/>
              <a:t>Strahlungsheizsysteme für Büroräume</a:t>
            </a:r>
          </a:p>
          <a:p>
            <a:pPr marL="342900" indent="-342900">
              <a:buFont typeface="Arial" panose="020B0604020202020204" pitchFamily="34" charset="0"/>
              <a:buChar char="•"/>
            </a:pPr>
            <a:endParaRPr lang="de-DE" dirty="0"/>
          </a:p>
          <a:p>
            <a:pPr marL="800100" lvl="1" indent="-342900">
              <a:buFont typeface="Arial" panose="020B0604020202020204" pitchFamily="34" charset="0"/>
              <a:buChar char="•"/>
            </a:pPr>
            <a:r>
              <a:rPr lang="de-DE" dirty="0"/>
              <a:t>Beleuchtete Furniere</a:t>
            </a:r>
          </a:p>
        </p:txBody>
      </p:sp>
    </p:spTree>
    <p:extLst>
      <p:ext uri="{BB962C8B-B14F-4D97-AF65-F5344CB8AC3E}">
        <p14:creationId xmlns:p14="http://schemas.microsoft.com/office/powerpoint/2010/main" val="3146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0377C96-DA7D-FCF0-E629-425601733B26}"/>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4B661F92-F604-9BAC-3394-7947B160D207}"/>
              </a:ext>
            </a:extLst>
          </p:cNvPr>
          <p:cNvSpPr>
            <a:spLocks noGrp="1"/>
          </p:cNvSpPr>
          <p:nvPr>
            <p:ph type="body" sz="quarter" idx="18"/>
          </p:nvPr>
        </p:nvSpPr>
        <p:spPr/>
        <p:txBody>
          <a:bodyPr/>
          <a:lstStyle/>
          <a:p>
            <a:endParaRPr lang="de-DE"/>
          </a:p>
        </p:txBody>
      </p:sp>
      <p:pic>
        <p:nvPicPr>
          <p:cNvPr id="7" name="Grafik 6" descr="Ein Bild, das Text, Screenshot, Karte enthält.&#10;&#10;Automatisch generierte Beschreibung">
            <a:extLst>
              <a:ext uri="{FF2B5EF4-FFF2-40B4-BE49-F238E27FC236}">
                <a16:creationId xmlns:a16="http://schemas.microsoft.com/office/drawing/2014/main" id="{9209B763-9319-2DFB-210A-CDFF766AD9E9}"/>
              </a:ext>
            </a:extLst>
          </p:cNvPr>
          <p:cNvPicPr>
            <a:picLocks noChangeAspect="1"/>
          </p:cNvPicPr>
          <p:nvPr/>
        </p:nvPicPr>
        <p:blipFill>
          <a:blip r:embed="rId3"/>
          <a:stretch>
            <a:fillRect/>
          </a:stretch>
        </p:blipFill>
        <p:spPr>
          <a:xfrm>
            <a:off x="197454" y="1047989"/>
            <a:ext cx="5140090" cy="5201771"/>
          </a:xfrm>
          <a:prstGeom prst="rect">
            <a:avLst/>
          </a:prstGeom>
        </p:spPr>
      </p:pic>
      <p:sp>
        <p:nvSpPr>
          <p:cNvPr id="10" name="Textfeld 9">
            <a:extLst>
              <a:ext uri="{FF2B5EF4-FFF2-40B4-BE49-F238E27FC236}">
                <a16:creationId xmlns:a16="http://schemas.microsoft.com/office/drawing/2014/main" id="{C794D2AF-EB24-FEE6-712C-1BBE67FB3BFC}"/>
              </a:ext>
            </a:extLst>
          </p:cNvPr>
          <p:cNvSpPr txBox="1"/>
          <p:nvPr/>
        </p:nvSpPr>
        <p:spPr>
          <a:xfrm>
            <a:off x="5469434" y="5867640"/>
            <a:ext cx="6838122" cy="738664"/>
          </a:xfrm>
          <a:prstGeom prst="rect">
            <a:avLst/>
          </a:prstGeom>
          <a:noFill/>
        </p:spPr>
        <p:txBody>
          <a:bodyPr wrap="square" rtlCol="0">
            <a:spAutoFit/>
          </a:bodyPr>
          <a:lstStyle/>
          <a:p>
            <a:r>
              <a:rPr lang="de-DE" sz="1200" dirty="0"/>
              <a:t>Quelle: (03.06.2024) [https://www.forstwirtschaft-in-deutschland.de/waelder-entdecken/waldflaeche/]</a:t>
            </a:r>
          </a:p>
          <a:p>
            <a:endParaRPr lang="de-DE" dirty="0"/>
          </a:p>
        </p:txBody>
      </p:sp>
      <p:pic>
        <p:nvPicPr>
          <p:cNvPr id="6" name="Grafik 5" descr="Ein Bild, das draußen, Pflanze, Baum, Nadelbaum enthält.&#10;&#10;Automatisch generierte Beschreibung">
            <a:extLst>
              <a:ext uri="{FF2B5EF4-FFF2-40B4-BE49-F238E27FC236}">
                <a16:creationId xmlns:a16="http://schemas.microsoft.com/office/drawing/2014/main" id="{F54CD267-42E4-D401-C28A-CEEC2D14636A}"/>
              </a:ext>
            </a:extLst>
          </p:cNvPr>
          <p:cNvPicPr>
            <a:picLocks noChangeAspect="1"/>
          </p:cNvPicPr>
          <p:nvPr/>
        </p:nvPicPr>
        <p:blipFill>
          <a:blip r:embed="rId4"/>
          <a:stretch>
            <a:fillRect/>
          </a:stretch>
        </p:blipFill>
        <p:spPr>
          <a:xfrm>
            <a:off x="5469434" y="1047989"/>
            <a:ext cx="6525112" cy="3434917"/>
          </a:xfrm>
          <a:prstGeom prst="rect">
            <a:avLst/>
          </a:prstGeom>
        </p:spPr>
      </p:pic>
      <p:sp>
        <p:nvSpPr>
          <p:cNvPr id="8" name="Textfeld 7">
            <a:extLst>
              <a:ext uri="{FF2B5EF4-FFF2-40B4-BE49-F238E27FC236}">
                <a16:creationId xmlns:a16="http://schemas.microsoft.com/office/drawing/2014/main" id="{689E4543-465C-803A-A96B-5E32E0B67A8B}"/>
              </a:ext>
            </a:extLst>
          </p:cNvPr>
          <p:cNvSpPr txBox="1"/>
          <p:nvPr/>
        </p:nvSpPr>
        <p:spPr>
          <a:xfrm>
            <a:off x="5467071" y="4595297"/>
            <a:ext cx="6107502" cy="584775"/>
          </a:xfrm>
          <a:prstGeom prst="rect">
            <a:avLst/>
          </a:prstGeom>
          <a:noFill/>
        </p:spPr>
        <p:txBody>
          <a:bodyPr wrap="square" rtlCol="0">
            <a:spAutoFit/>
          </a:bodyPr>
          <a:lstStyle/>
          <a:p>
            <a:r>
              <a:rPr lang="de-DE" sz="1600" i="1" dirty="0"/>
              <a:t>Diese Fichten haben den Dürresommer 2018 und die folgenden Borkenkäfer nicht überlebt.</a:t>
            </a:r>
          </a:p>
        </p:txBody>
      </p:sp>
      <p:sp>
        <p:nvSpPr>
          <p:cNvPr id="4" name="Textfeld 3">
            <a:extLst>
              <a:ext uri="{FF2B5EF4-FFF2-40B4-BE49-F238E27FC236}">
                <a16:creationId xmlns:a16="http://schemas.microsoft.com/office/drawing/2014/main" id="{E2D75652-F2A6-9571-A877-3C033F266B54}"/>
              </a:ext>
            </a:extLst>
          </p:cNvPr>
          <p:cNvSpPr txBox="1"/>
          <p:nvPr/>
        </p:nvSpPr>
        <p:spPr>
          <a:xfrm>
            <a:off x="8378456" y="237573"/>
            <a:ext cx="3813544" cy="369332"/>
          </a:xfrm>
          <a:prstGeom prst="rect">
            <a:avLst/>
          </a:prstGeom>
          <a:noFill/>
        </p:spPr>
        <p:txBody>
          <a:bodyPr wrap="square">
            <a:spAutoFit/>
          </a:bodyPr>
          <a:lstStyle/>
          <a:p>
            <a:r>
              <a:rPr lang="de-DE" dirty="0"/>
              <a:t>Holz – ein besonderer Werkstoff</a:t>
            </a:r>
          </a:p>
        </p:txBody>
      </p:sp>
    </p:spTree>
    <p:extLst>
      <p:ext uri="{BB962C8B-B14F-4D97-AF65-F5344CB8AC3E}">
        <p14:creationId xmlns:p14="http://schemas.microsoft.com/office/powerpoint/2010/main" val="211125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F9CF9C-CC83-482E-A0FC-F0CB56888247}"/>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9AEF0896-03FC-549B-6E7D-79CDEFD2D5E6}"/>
              </a:ext>
            </a:extLst>
          </p:cNvPr>
          <p:cNvSpPr>
            <a:spLocks noGrp="1"/>
          </p:cNvSpPr>
          <p:nvPr>
            <p:ph type="body" sz="quarter" idx="18"/>
          </p:nvPr>
        </p:nvSpPr>
        <p:spPr/>
        <p:txBody>
          <a:bodyPr/>
          <a:lstStyle/>
          <a:p>
            <a:endParaRPr lang="de-DE"/>
          </a:p>
        </p:txBody>
      </p:sp>
      <p:pic>
        <p:nvPicPr>
          <p:cNvPr id="6" name="Grafik 5">
            <a:extLst>
              <a:ext uri="{FF2B5EF4-FFF2-40B4-BE49-F238E27FC236}">
                <a16:creationId xmlns:a16="http://schemas.microsoft.com/office/drawing/2014/main" id="{7B9D9946-54AE-E30A-19F2-9F4798F81E55}"/>
              </a:ext>
            </a:extLst>
          </p:cNvPr>
          <p:cNvPicPr>
            <a:picLocks noChangeAspect="1"/>
          </p:cNvPicPr>
          <p:nvPr/>
        </p:nvPicPr>
        <p:blipFill>
          <a:blip r:embed="rId3"/>
          <a:stretch>
            <a:fillRect/>
          </a:stretch>
        </p:blipFill>
        <p:spPr>
          <a:xfrm>
            <a:off x="776176" y="1093841"/>
            <a:ext cx="8920717" cy="5144752"/>
          </a:xfrm>
          <a:prstGeom prst="rect">
            <a:avLst/>
          </a:prstGeom>
        </p:spPr>
      </p:pic>
      <p:sp>
        <p:nvSpPr>
          <p:cNvPr id="8" name="Textfeld 7">
            <a:extLst>
              <a:ext uri="{FF2B5EF4-FFF2-40B4-BE49-F238E27FC236}">
                <a16:creationId xmlns:a16="http://schemas.microsoft.com/office/drawing/2014/main" id="{FEFD3183-54FE-44D5-96F9-D40052B7A5DC}"/>
              </a:ext>
            </a:extLst>
          </p:cNvPr>
          <p:cNvSpPr txBox="1"/>
          <p:nvPr/>
        </p:nvSpPr>
        <p:spPr>
          <a:xfrm>
            <a:off x="9356651" y="237573"/>
            <a:ext cx="2835349" cy="369332"/>
          </a:xfrm>
          <a:prstGeom prst="rect">
            <a:avLst/>
          </a:prstGeom>
          <a:noFill/>
        </p:spPr>
        <p:txBody>
          <a:bodyPr wrap="square">
            <a:spAutoFit/>
          </a:bodyPr>
          <a:lstStyle/>
          <a:p>
            <a:r>
              <a:rPr lang="de-DE" dirty="0"/>
              <a:t>genereller Lagenaufbau</a:t>
            </a:r>
          </a:p>
        </p:txBody>
      </p:sp>
      <p:sp>
        <p:nvSpPr>
          <p:cNvPr id="5" name="Rechteck 4">
            <a:extLst>
              <a:ext uri="{FF2B5EF4-FFF2-40B4-BE49-F238E27FC236}">
                <a16:creationId xmlns:a16="http://schemas.microsoft.com/office/drawing/2014/main" id="{634D06FF-A87F-91A9-B312-A1AA7FF02773}"/>
              </a:ext>
            </a:extLst>
          </p:cNvPr>
          <p:cNvSpPr/>
          <p:nvPr/>
        </p:nvSpPr>
        <p:spPr>
          <a:xfrm>
            <a:off x="5443868" y="4026931"/>
            <a:ext cx="4635796" cy="20761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8AAD08D4-E593-8096-1168-8D4EE6F88CB7}"/>
              </a:ext>
            </a:extLst>
          </p:cNvPr>
          <p:cNvSpPr txBox="1"/>
          <p:nvPr/>
        </p:nvSpPr>
        <p:spPr>
          <a:xfrm>
            <a:off x="5475767" y="4072270"/>
            <a:ext cx="6422066" cy="369332"/>
          </a:xfrm>
          <a:prstGeom prst="rect">
            <a:avLst/>
          </a:prstGeom>
          <a:noFill/>
        </p:spPr>
        <p:txBody>
          <a:bodyPr wrap="square" rtlCol="0">
            <a:spAutoFit/>
          </a:bodyPr>
          <a:lstStyle/>
          <a:p>
            <a:r>
              <a:rPr lang="de-DE" dirty="0"/>
              <a:t>Funktionsschicht 4: Dämmung</a:t>
            </a:r>
          </a:p>
        </p:txBody>
      </p:sp>
      <p:sp>
        <p:nvSpPr>
          <p:cNvPr id="7" name="Textfeld 6">
            <a:extLst>
              <a:ext uri="{FF2B5EF4-FFF2-40B4-BE49-F238E27FC236}">
                <a16:creationId xmlns:a16="http://schemas.microsoft.com/office/drawing/2014/main" id="{7051384B-223B-1D47-EDDB-C7D10C619AB4}"/>
              </a:ext>
            </a:extLst>
          </p:cNvPr>
          <p:cNvSpPr txBox="1"/>
          <p:nvPr/>
        </p:nvSpPr>
        <p:spPr>
          <a:xfrm>
            <a:off x="5469781" y="4426697"/>
            <a:ext cx="4824994" cy="369332"/>
          </a:xfrm>
          <a:prstGeom prst="rect">
            <a:avLst/>
          </a:prstGeom>
          <a:noFill/>
        </p:spPr>
        <p:txBody>
          <a:bodyPr wrap="square" rtlCol="0">
            <a:spAutoFit/>
          </a:bodyPr>
          <a:lstStyle/>
          <a:p>
            <a:r>
              <a:rPr lang="de-DE" dirty="0"/>
              <a:t>Funktionsschicht 3: Kapillarrohrmatte</a:t>
            </a:r>
          </a:p>
        </p:txBody>
      </p:sp>
      <p:sp>
        <p:nvSpPr>
          <p:cNvPr id="9" name="Textfeld 8">
            <a:extLst>
              <a:ext uri="{FF2B5EF4-FFF2-40B4-BE49-F238E27FC236}">
                <a16:creationId xmlns:a16="http://schemas.microsoft.com/office/drawing/2014/main" id="{36F56A2E-A217-CED8-011F-8B415CE8F70D}"/>
              </a:ext>
            </a:extLst>
          </p:cNvPr>
          <p:cNvSpPr txBox="1"/>
          <p:nvPr/>
        </p:nvSpPr>
        <p:spPr>
          <a:xfrm>
            <a:off x="5473324" y="4802384"/>
            <a:ext cx="6128126" cy="369332"/>
          </a:xfrm>
          <a:prstGeom prst="rect">
            <a:avLst/>
          </a:prstGeom>
          <a:noFill/>
        </p:spPr>
        <p:txBody>
          <a:bodyPr wrap="square" rtlCol="0">
            <a:spAutoFit/>
          </a:bodyPr>
          <a:lstStyle/>
          <a:p>
            <a:r>
              <a:rPr lang="de-DE" dirty="0"/>
              <a:t>Funktionsschicht 2: Dünnschichtheizelement</a:t>
            </a:r>
          </a:p>
        </p:txBody>
      </p:sp>
      <p:sp>
        <p:nvSpPr>
          <p:cNvPr id="10" name="Textfeld 9">
            <a:extLst>
              <a:ext uri="{FF2B5EF4-FFF2-40B4-BE49-F238E27FC236}">
                <a16:creationId xmlns:a16="http://schemas.microsoft.com/office/drawing/2014/main" id="{D77A2272-C19E-80FC-0545-72DEC64A586B}"/>
              </a:ext>
            </a:extLst>
          </p:cNvPr>
          <p:cNvSpPr txBox="1"/>
          <p:nvPr/>
        </p:nvSpPr>
        <p:spPr>
          <a:xfrm>
            <a:off x="5475767" y="5166734"/>
            <a:ext cx="6128126" cy="369332"/>
          </a:xfrm>
          <a:prstGeom prst="rect">
            <a:avLst/>
          </a:prstGeom>
          <a:noFill/>
        </p:spPr>
        <p:txBody>
          <a:bodyPr wrap="square" rtlCol="0">
            <a:spAutoFit/>
          </a:bodyPr>
          <a:lstStyle/>
          <a:p>
            <a:r>
              <a:rPr lang="de-DE" dirty="0"/>
              <a:t>Funktionsschicht 1: elektr. Dünnschichtleiter</a:t>
            </a:r>
          </a:p>
        </p:txBody>
      </p:sp>
      <p:sp>
        <p:nvSpPr>
          <p:cNvPr id="11" name="Textfeld 10">
            <a:extLst>
              <a:ext uri="{FF2B5EF4-FFF2-40B4-BE49-F238E27FC236}">
                <a16:creationId xmlns:a16="http://schemas.microsoft.com/office/drawing/2014/main" id="{4E580265-5C31-03FB-5728-00701B8E1B96}"/>
              </a:ext>
            </a:extLst>
          </p:cNvPr>
          <p:cNvSpPr txBox="1"/>
          <p:nvPr/>
        </p:nvSpPr>
        <p:spPr>
          <a:xfrm>
            <a:off x="5475767" y="5634910"/>
            <a:ext cx="6128126" cy="369332"/>
          </a:xfrm>
          <a:prstGeom prst="rect">
            <a:avLst/>
          </a:prstGeom>
          <a:noFill/>
        </p:spPr>
        <p:txBody>
          <a:bodyPr wrap="square" rtlCol="0">
            <a:spAutoFit/>
          </a:bodyPr>
          <a:lstStyle/>
          <a:p>
            <a:r>
              <a:rPr lang="de-DE" dirty="0"/>
              <a:t>Furnier Trägermaterial</a:t>
            </a:r>
          </a:p>
        </p:txBody>
      </p:sp>
    </p:spTree>
    <p:extLst>
      <p:ext uri="{BB962C8B-B14F-4D97-AF65-F5344CB8AC3E}">
        <p14:creationId xmlns:p14="http://schemas.microsoft.com/office/powerpoint/2010/main" val="39220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AE7BA7F-EC08-493E-ACB7-B0165A77FFED}"/>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F4771BDE-15F5-3E1B-C38E-8A1CB1F250F0}"/>
              </a:ext>
            </a:extLst>
          </p:cNvPr>
          <p:cNvSpPr>
            <a:spLocks noGrp="1"/>
          </p:cNvSpPr>
          <p:nvPr>
            <p:ph type="body" sz="quarter" idx="18"/>
          </p:nvPr>
        </p:nvSpPr>
        <p:spPr/>
        <p:txBody>
          <a:bodyPr/>
          <a:lstStyle/>
          <a:p>
            <a:endParaRPr lang="de-DE"/>
          </a:p>
        </p:txBody>
      </p:sp>
      <p:pic>
        <p:nvPicPr>
          <p:cNvPr id="7" name="Grafik 6">
            <a:extLst>
              <a:ext uri="{FF2B5EF4-FFF2-40B4-BE49-F238E27FC236}">
                <a16:creationId xmlns:a16="http://schemas.microsoft.com/office/drawing/2014/main" id="{D00FF5C5-A2F3-3A7D-7D92-C5610CE001B5}"/>
              </a:ext>
            </a:extLst>
          </p:cNvPr>
          <p:cNvPicPr>
            <a:picLocks noChangeAspect="1"/>
          </p:cNvPicPr>
          <p:nvPr/>
        </p:nvPicPr>
        <p:blipFill>
          <a:blip r:embed="rId3"/>
          <a:stretch>
            <a:fillRect/>
          </a:stretch>
        </p:blipFill>
        <p:spPr>
          <a:xfrm>
            <a:off x="7922475" y="3683014"/>
            <a:ext cx="2943999" cy="2335734"/>
          </a:xfrm>
          <a:prstGeom prst="rect">
            <a:avLst/>
          </a:prstGeom>
        </p:spPr>
      </p:pic>
      <p:pic>
        <p:nvPicPr>
          <p:cNvPr id="8" name="Grafik 7">
            <a:extLst>
              <a:ext uri="{FF2B5EF4-FFF2-40B4-BE49-F238E27FC236}">
                <a16:creationId xmlns:a16="http://schemas.microsoft.com/office/drawing/2014/main" id="{DC3221C2-AC8A-995B-1AF8-D4C5DAC74991}"/>
              </a:ext>
            </a:extLst>
          </p:cNvPr>
          <p:cNvPicPr>
            <a:picLocks noChangeAspect="1"/>
          </p:cNvPicPr>
          <p:nvPr/>
        </p:nvPicPr>
        <p:blipFill>
          <a:blip r:embed="rId4"/>
          <a:stretch>
            <a:fillRect/>
          </a:stretch>
        </p:blipFill>
        <p:spPr>
          <a:xfrm>
            <a:off x="159488" y="1252274"/>
            <a:ext cx="4378402" cy="4369027"/>
          </a:xfrm>
          <a:prstGeom prst="rect">
            <a:avLst/>
          </a:prstGeom>
        </p:spPr>
      </p:pic>
      <p:pic>
        <p:nvPicPr>
          <p:cNvPr id="10" name="Grafik 9">
            <a:extLst>
              <a:ext uri="{FF2B5EF4-FFF2-40B4-BE49-F238E27FC236}">
                <a16:creationId xmlns:a16="http://schemas.microsoft.com/office/drawing/2014/main" id="{76B4367C-40DC-9065-FF52-D4B3B437F10A}"/>
              </a:ext>
            </a:extLst>
          </p:cNvPr>
          <p:cNvPicPr>
            <a:picLocks noChangeAspect="1"/>
          </p:cNvPicPr>
          <p:nvPr/>
        </p:nvPicPr>
        <p:blipFill>
          <a:blip r:embed="rId5"/>
          <a:stretch>
            <a:fillRect/>
          </a:stretch>
        </p:blipFill>
        <p:spPr>
          <a:xfrm>
            <a:off x="5346574" y="2893180"/>
            <a:ext cx="1767217" cy="3125567"/>
          </a:xfrm>
          <a:prstGeom prst="rect">
            <a:avLst/>
          </a:prstGeom>
        </p:spPr>
      </p:pic>
      <p:pic>
        <p:nvPicPr>
          <p:cNvPr id="22" name="Grafik 21">
            <a:extLst>
              <a:ext uri="{FF2B5EF4-FFF2-40B4-BE49-F238E27FC236}">
                <a16:creationId xmlns:a16="http://schemas.microsoft.com/office/drawing/2014/main" id="{1845F574-A848-CA35-C260-5DCEFD58ACA7}"/>
              </a:ext>
            </a:extLst>
          </p:cNvPr>
          <p:cNvPicPr>
            <a:picLocks noChangeAspect="1"/>
          </p:cNvPicPr>
          <p:nvPr/>
        </p:nvPicPr>
        <p:blipFill>
          <a:blip r:embed="rId6"/>
          <a:stretch>
            <a:fillRect/>
          </a:stretch>
        </p:blipFill>
        <p:spPr>
          <a:xfrm>
            <a:off x="5045654" y="1285834"/>
            <a:ext cx="2376012" cy="1553059"/>
          </a:xfrm>
          <a:prstGeom prst="rect">
            <a:avLst/>
          </a:prstGeom>
        </p:spPr>
      </p:pic>
      <p:cxnSp>
        <p:nvCxnSpPr>
          <p:cNvPr id="13" name="Gerade Verbindung 10">
            <a:extLst>
              <a:ext uri="{FF2B5EF4-FFF2-40B4-BE49-F238E27FC236}">
                <a16:creationId xmlns:a16="http://schemas.microsoft.com/office/drawing/2014/main" id="{773A3421-0B9F-33F6-9F92-5872FDCD507D}"/>
              </a:ext>
            </a:extLst>
          </p:cNvPr>
          <p:cNvCxnSpPr>
            <a:cxnSpLocks/>
          </p:cNvCxnSpPr>
          <p:nvPr/>
        </p:nvCxnSpPr>
        <p:spPr>
          <a:xfrm flipH="1">
            <a:off x="6287464" y="2224617"/>
            <a:ext cx="381159" cy="676826"/>
          </a:xfrm>
          <a:prstGeom prst="line">
            <a:avLst/>
          </a:prstGeom>
          <a:ln w="31750" cap="rnd">
            <a:solidFill>
              <a:srgbClr val="FF0000"/>
            </a:solidFill>
            <a:headEnd type="oval"/>
          </a:ln>
        </p:spPr>
        <p:style>
          <a:lnRef idx="1">
            <a:schemeClr val="accent1"/>
          </a:lnRef>
          <a:fillRef idx="0">
            <a:schemeClr val="accent1"/>
          </a:fillRef>
          <a:effectRef idx="0">
            <a:schemeClr val="accent1"/>
          </a:effectRef>
          <a:fontRef idx="minor">
            <a:schemeClr val="tx1"/>
          </a:fontRef>
        </p:style>
      </p:cxnSp>
      <p:pic>
        <p:nvPicPr>
          <p:cNvPr id="27" name="Grafik 26">
            <a:extLst>
              <a:ext uri="{FF2B5EF4-FFF2-40B4-BE49-F238E27FC236}">
                <a16:creationId xmlns:a16="http://schemas.microsoft.com/office/drawing/2014/main" id="{B9CDB2C3-80E9-C59E-4466-43F4889951EA}"/>
              </a:ext>
            </a:extLst>
          </p:cNvPr>
          <p:cNvPicPr>
            <a:picLocks noChangeAspect="1"/>
          </p:cNvPicPr>
          <p:nvPr/>
        </p:nvPicPr>
        <p:blipFill>
          <a:blip r:embed="rId7"/>
          <a:stretch>
            <a:fillRect/>
          </a:stretch>
        </p:blipFill>
        <p:spPr>
          <a:xfrm>
            <a:off x="7929430" y="1317549"/>
            <a:ext cx="1903418" cy="2315177"/>
          </a:xfrm>
          <a:prstGeom prst="rect">
            <a:avLst/>
          </a:prstGeom>
        </p:spPr>
      </p:pic>
      <p:sp>
        <p:nvSpPr>
          <p:cNvPr id="28" name="Textfeld 27">
            <a:extLst>
              <a:ext uri="{FF2B5EF4-FFF2-40B4-BE49-F238E27FC236}">
                <a16:creationId xmlns:a16="http://schemas.microsoft.com/office/drawing/2014/main" id="{1FD4F337-2B57-CC11-497D-DB3399A4B7AE}"/>
              </a:ext>
            </a:extLst>
          </p:cNvPr>
          <p:cNvSpPr txBox="1"/>
          <p:nvPr/>
        </p:nvSpPr>
        <p:spPr>
          <a:xfrm>
            <a:off x="4667693" y="237573"/>
            <a:ext cx="7524307" cy="369332"/>
          </a:xfrm>
          <a:prstGeom prst="rect">
            <a:avLst/>
          </a:prstGeom>
          <a:noFill/>
        </p:spPr>
        <p:txBody>
          <a:bodyPr wrap="square">
            <a:spAutoFit/>
          </a:bodyPr>
          <a:lstStyle/>
          <a:p>
            <a:r>
              <a:rPr lang="de-DE" sz="1800" dirty="0" err="1"/>
              <a:t>Sitzpult</a:t>
            </a:r>
            <a:r>
              <a:rPr lang="de-DE" sz="1800" dirty="0"/>
              <a:t> mit integrierten Funktionsschichten für Licht und Beheizung</a:t>
            </a:r>
          </a:p>
        </p:txBody>
      </p:sp>
    </p:spTree>
    <p:extLst>
      <p:ext uri="{BB962C8B-B14F-4D97-AF65-F5344CB8AC3E}">
        <p14:creationId xmlns:p14="http://schemas.microsoft.com/office/powerpoint/2010/main" val="10696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B7B4C85-54B0-314B-444D-BB57A258055F}"/>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83F8A7B7-0EE8-251B-C75D-96A7A533DBB8}"/>
              </a:ext>
            </a:extLst>
          </p:cNvPr>
          <p:cNvSpPr>
            <a:spLocks noGrp="1"/>
          </p:cNvSpPr>
          <p:nvPr>
            <p:ph type="body" sz="quarter" idx="18"/>
          </p:nvPr>
        </p:nvSpPr>
        <p:spPr/>
        <p:txBody>
          <a:bodyPr/>
          <a:lstStyle/>
          <a:p>
            <a:endParaRPr lang="de-DE" dirty="0"/>
          </a:p>
        </p:txBody>
      </p:sp>
      <p:pic>
        <p:nvPicPr>
          <p:cNvPr id="13" name="Inhaltsplatzhalter 9" descr="2013-04-16_105813.JPG">
            <a:extLst>
              <a:ext uri="{FF2B5EF4-FFF2-40B4-BE49-F238E27FC236}">
                <a16:creationId xmlns:a16="http://schemas.microsoft.com/office/drawing/2014/main" id="{A9187ECE-0BF2-2940-9E0D-7C09BBB31B10}"/>
              </a:ext>
            </a:extLst>
          </p:cNvPr>
          <p:cNvPicPr>
            <a:picLocks noChangeAspect="1"/>
          </p:cNvPicPr>
          <p:nvPr/>
        </p:nvPicPr>
        <p:blipFill>
          <a:blip r:embed="rId3" cstate="print"/>
          <a:stretch>
            <a:fillRect/>
          </a:stretch>
        </p:blipFill>
        <p:spPr>
          <a:xfrm>
            <a:off x="622596" y="2426899"/>
            <a:ext cx="4491121" cy="2983721"/>
          </a:xfrm>
          <a:prstGeom prst="rect">
            <a:avLst/>
          </a:prstGeom>
        </p:spPr>
      </p:pic>
      <p:pic>
        <p:nvPicPr>
          <p:cNvPr id="14" name="Inhaltsplatzhalter 9" descr="2013-04-15_155521.JPG">
            <a:extLst>
              <a:ext uri="{FF2B5EF4-FFF2-40B4-BE49-F238E27FC236}">
                <a16:creationId xmlns:a16="http://schemas.microsoft.com/office/drawing/2014/main" id="{87E3E105-89D6-2CF7-7C62-00AEE4DAA0D8}"/>
              </a:ext>
            </a:extLst>
          </p:cNvPr>
          <p:cNvPicPr>
            <a:picLocks noChangeAspect="1"/>
          </p:cNvPicPr>
          <p:nvPr/>
        </p:nvPicPr>
        <p:blipFill>
          <a:blip r:embed="rId4" cstate="print"/>
          <a:stretch>
            <a:fillRect/>
          </a:stretch>
        </p:blipFill>
        <p:spPr>
          <a:xfrm>
            <a:off x="5577750" y="2426899"/>
            <a:ext cx="5736381" cy="3811022"/>
          </a:xfrm>
          <a:prstGeom prst="rect">
            <a:avLst/>
          </a:prstGeom>
        </p:spPr>
      </p:pic>
      <p:cxnSp>
        <p:nvCxnSpPr>
          <p:cNvPr id="15" name="Gerade Verbindung 10">
            <a:extLst>
              <a:ext uri="{FF2B5EF4-FFF2-40B4-BE49-F238E27FC236}">
                <a16:creationId xmlns:a16="http://schemas.microsoft.com/office/drawing/2014/main" id="{8E4F695A-6681-F85F-B1D2-9985DCEEBC21}"/>
              </a:ext>
            </a:extLst>
          </p:cNvPr>
          <p:cNvCxnSpPr>
            <a:cxnSpLocks/>
            <a:endCxn id="17" idx="3"/>
          </p:cNvCxnSpPr>
          <p:nvPr/>
        </p:nvCxnSpPr>
        <p:spPr>
          <a:xfrm flipH="1">
            <a:off x="5113717" y="4246893"/>
            <a:ext cx="3934590" cy="1563060"/>
          </a:xfrm>
          <a:prstGeom prst="line">
            <a:avLst/>
          </a:prstGeom>
          <a:ln w="31750" cap="rnd">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E29E2CE9-A25C-B773-6D3E-CACB95E63521}"/>
              </a:ext>
            </a:extLst>
          </p:cNvPr>
          <p:cNvSpPr txBox="1"/>
          <p:nvPr/>
        </p:nvSpPr>
        <p:spPr bwMode="auto">
          <a:xfrm>
            <a:off x="1531903" y="5625287"/>
            <a:ext cx="3581814" cy="369332"/>
          </a:xfrm>
          <a:prstGeom prst="rect">
            <a:avLst/>
          </a:prstGeom>
          <a:noFill/>
          <a:ln w="9525">
            <a:noFill/>
            <a:miter lim="800000"/>
            <a:headEnd/>
            <a:tailEnd/>
          </a:ln>
          <a:effectLst/>
        </p:spPr>
        <p:txBody>
          <a:bodyPr wrap="none" rtlCol="0" anchor="b">
            <a:spAutoFit/>
          </a:bodyPr>
          <a:lstStyle/>
          <a:p>
            <a:pPr algn="r">
              <a:spcBef>
                <a:spcPct val="50000"/>
              </a:spcBef>
            </a:pPr>
            <a:r>
              <a:rPr lang="de-DE" sz="1800" b="1" dirty="0">
                <a:latin typeface="Calibri" pitchFamily="34" charset="0"/>
                <a:cs typeface="+mn-cs"/>
              </a:rPr>
              <a:t>Anschluss der Bodenheizelemente </a:t>
            </a:r>
            <a:endParaRPr lang="de-DE" sz="1800" dirty="0">
              <a:latin typeface="Calibri" pitchFamily="34" charset="0"/>
              <a:cs typeface="+mn-cs"/>
            </a:endParaRPr>
          </a:p>
        </p:txBody>
      </p:sp>
      <p:sp>
        <p:nvSpPr>
          <p:cNvPr id="5" name="Textfeld 4">
            <a:extLst>
              <a:ext uri="{FF2B5EF4-FFF2-40B4-BE49-F238E27FC236}">
                <a16:creationId xmlns:a16="http://schemas.microsoft.com/office/drawing/2014/main" id="{977E2F3F-E64A-0A29-FF04-BB6854C7A1EE}"/>
              </a:ext>
            </a:extLst>
          </p:cNvPr>
          <p:cNvSpPr txBox="1"/>
          <p:nvPr/>
        </p:nvSpPr>
        <p:spPr>
          <a:xfrm>
            <a:off x="7453423" y="237573"/>
            <a:ext cx="6097772" cy="369332"/>
          </a:xfrm>
          <a:prstGeom prst="rect">
            <a:avLst/>
          </a:prstGeom>
          <a:noFill/>
        </p:spPr>
        <p:txBody>
          <a:bodyPr wrap="square">
            <a:spAutoFit/>
          </a:bodyPr>
          <a:lstStyle/>
          <a:p>
            <a:r>
              <a:rPr lang="de-DE" sz="1800" dirty="0"/>
              <a:t>Strahlungsheizsystem in einem Büroraum</a:t>
            </a:r>
          </a:p>
        </p:txBody>
      </p:sp>
      <p:sp>
        <p:nvSpPr>
          <p:cNvPr id="10" name="Textfeld 9">
            <a:extLst>
              <a:ext uri="{FF2B5EF4-FFF2-40B4-BE49-F238E27FC236}">
                <a16:creationId xmlns:a16="http://schemas.microsoft.com/office/drawing/2014/main" id="{EB6FCDA6-9EE3-ECD7-1A3D-6E28CF9E38A0}"/>
              </a:ext>
            </a:extLst>
          </p:cNvPr>
          <p:cNvSpPr txBox="1"/>
          <p:nvPr/>
        </p:nvSpPr>
        <p:spPr>
          <a:xfrm>
            <a:off x="1668104" y="1116210"/>
            <a:ext cx="7507914" cy="1631216"/>
          </a:xfrm>
          <a:prstGeom prst="rect">
            <a:avLst/>
          </a:prstGeom>
          <a:noFill/>
        </p:spPr>
        <p:txBody>
          <a:bodyPr wrap="square" rtlCol="0">
            <a:spAutoFit/>
          </a:bodyPr>
          <a:lstStyle/>
          <a:p>
            <a:pPr algn="ctr">
              <a:spcAft>
                <a:spcPts val="1200"/>
              </a:spcAft>
              <a:buFontTx/>
              <a:buNone/>
            </a:pPr>
            <a:r>
              <a:rPr lang="de-DE" altLang="de-DE" i="1" dirty="0"/>
              <a:t>thermische Behaglichkeit</a:t>
            </a:r>
          </a:p>
          <a:p>
            <a:pPr algn="ctr">
              <a:spcAft>
                <a:spcPts val="1200"/>
              </a:spcAft>
              <a:buFontTx/>
              <a:buNone/>
            </a:pPr>
            <a:r>
              <a:rPr lang="de-DE" altLang="de-DE" sz="1600" i="1" dirty="0"/>
              <a:t> definiert als:</a:t>
            </a:r>
          </a:p>
          <a:p>
            <a:pPr algn="ctr">
              <a:spcAft>
                <a:spcPts val="1200"/>
              </a:spcAft>
              <a:buFontTx/>
              <a:buNone/>
            </a:pPr>
            <a:r>
              <a:rPr lang="de-DE" altLang="de-DE" i="1" dirty="0"/>
              <a:t>„Bereich der anstrengungslosen, </a:t>
            </a:r>
            <a:r>
              <a:rPr lang="de-DE" altLang="de-DE" i="1" dirty="0" err="1"/>
              <a:t>unspürbaren</a:t>
            </a:r>
            <a:r>
              <a:rPr lang="de-DE" altLang="de-DE" i="1" dirty="0"/>
              <a:t> Wärmeabgabe“ </a:t>
            </a:r>
          </a:p>
          <a:p>
            <a:endParaRPr lang="de-DE" dirty="0"/>
          </a:p>
        </p:txBody>
      </p:sp>
    </p:spTree>
    <p:extLst>
      <p:ext uri="{BB962C8B-B14F-4D97-AF65-F5344CB8AC3E}">
        <p14:creationId xmlns:p14="http://schemas.microsoft.com/office/powerpoint/2010/main" val="31529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2B2C72-D9AA-70D4-A79B-499AEA757C3F}"/>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A0B56C64-5F9F-C373-B9B3-8C70A8B06C90}"/>
              </a:ext>
            </a:extLst>
          </p:cNvPr>
          <p:cNvSpPr>
            <a:spLocks noGrp="1"/>
          </p:cNvSpPr>
          <p:nvPr>
            <p:ph type="body" sz="quarter" idx="18"/>
          </p:nvPr>
        </p:nvSpPr>
        <p:spPr/>
        <p:txBody>
          <a:bodyPr/>
          <a:lstStyle/>
          <a:p>
            <a:endParaRPr lang="de-DE"/>
          </a:p>
        </p:txBody>
      </p:sp>
      <p:pic>
        <p:nvPicPr>
          <p:cNvPr id="5" name="Grafik 4">
            <a:extLst>
              <a:ext uri="{FF2B5EF4-FFF2-40B4-BE49-F238E27FC236}">
                <a16:creationId xmlns:a16="http://schemas.microsoft.com/office/drawing/2014/main" id="{F02F961D-C297-AB76-3002-D15618243234}"/>
              </a:ext>
            </a:extLst>
          </p:cNvPr>
          <p:cNvPicPr>
            <a:picLocks noChangeAspect="1"/>
          </p:cNvPicPr>
          <p:nvPr/>
        </p:nvPicPr>
        <p:blipFill>
          <a:blip r:embed="rId3"/>
          <a:stretch>
            <a:fillRect/>
          </a:stretch>
        </p:blipFill>
        <p:spPr>
          <a:xfrm>
            <a:off x="88352" y="1278707"/>
            <a:ext cx="7414144" cy="4867232"/>
          </a:xfrm>
          <a:prstGeom prst="rect">
            <a:avLst/>
          </a:prstGeom>
        </p:spPr>
      </p:pic>
      <p:pic>
        <p:nvPicPr>
          <p:cNvPr id="6" name="Grafik 5">
            <a:extLst>
              <a:ext uri="{FF2B5EF4-FFF2-40B4-BE49-F238E27FC236}">
                <a16:creationId xmlns:a16="http://schemas.microsoft.com/office/drawing/2014/main" id="{5C50CB28-9DE5-A20F-D58D-FF474EBC1FBE}"/>
              </a:ext>
            </a:extLst>
          </p:cNvPr>
          <p:cNvPicPr>
            <a:picLocks noChangeAspect="1"/>
          </p:cNvPicPr>
          <p:nvPr/>
        </p:nvPicPr>
        <p:blipFill>
          <a:blip r:embed="rId4"/>
          <a:stretch>
            <a:fillRect/>
          </a:stretch>
        </p:blipFill>
        <p:spPr>
          <a:xfrm>
            <a:off x="7651864" y="1294037"/>
            <a:ext cx="4209631" cy="3202747"/>
          </a:xfrm>
          <a:prstGeom prst="rect">
            <a:avLst/>
          </a:prstGeom>
        </p:spPr>
      </p:pic>
      <p:pic>
        <p:nvPicPr>
          <p:cNvPr id="7" name="Grafik 6">
            <a:extLst>
              <a:ext uri="{FF2B5EF4-FFF2-40B4-BE49-F238E27FC236}">
                <a16:creationId xmlns:a16="http://schemas.microsoft.com/office/drawing/2014/main" id="{3870D1BC-531B-B34F-5275-9C6FD969A6BC}"/>
              </a:ext>
            </a:extLst>
          </p:cNvPr>
          <p:cNvPicPr>
            <a:picLocks noChangeAspect="1"/>
          </p:cNvPicPr>
          <p:nvPr/>
        </p:nvPicPr>
        <p:blipFill>
          <a:blip r:embed="rId5"/>
          <a:stretch>
            <a:fillRect/>
          </a:stretch>
        </p:blipFill>
        <p:spPr>
          <a:xfrm>
            <a:off x="7602245" y="1278707"/>
            <a:ext cx="495369" cy="990738"/>
          </a:xfrm>
          <a:prstGeom prst="rect">
            <a:avLst/>
          </a:prstGeom>
        </p:spPr>
      </p:pic>
      <p:sp>
        <p:nvSpPr>
          <p:cNvPr id="9" name="Textfeld 8">
            <a:extLst>
              <a:ext uri="{FF2B5EF4-FFF2-40B4-BE49-F238E27FC236}">
                <a16:creationId xmlns:a16="http://schemas.microsoft.com/office/drawing/2014/main" id="{D5EBB441-3563-4247-5437-7D53A018BA73}"/>
              </a:ext>
            </a:extLst>
          </p:cNvPr>
          <p:cNvSpPr txBox="1"/>
          <p:nvPr/>
        </p:nvSpPr>
        <p:spPr>
          <a:xfrm>
            <a:off x="7453423" y="237573"/>
            <a:ext cx="6097772" cy="369332"/>
          </a:xfrm>
          <a:prstGeom prst="rect">
            <a:avLst/>
          </a:prstGeom>
          <a:noFill/>
        </p:spPr>
        <p:txBody>
          <a:bodyPr wrap="square">
            <a:spAutoFit/>
          </a:bodyPr>
          <a:lstStyle/>
          <a:p>
            <a:r>
              <a:rPr lang="de-DE" sz="1800" dirty="0"/>
              <a:t>Strahlungsheizsystem in einem Büroraum</a:t>
            </a:r>
          </a:p>
        </p:txBody>
      </p:sp>
    </p:spTree>
    <p:extLst>
      <p:ext uri="{BB962C8B-B14F-4D97-AF65-F5344CB8AC3E}">
        <p14:creationId xmlns:p14="http://schemas.microsoft.com/office/powerpoint/2010/main" val="184364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F12340-F73E-7AB9-E213-EC16722FC087}"/>
              </a:ext>
            </a:extLst>
          </p:cNvPr>
          <p:cNvSpPr>
            <a:spLocks noGrp="1"/>
          </p:cNvSpPr>
          <p:nvPr>
            <p:ph type="body" sz="quarter" idx="17"/>
          </p:nvPr>
        </p:nvSpPr>
        <p:spPr/>
        <p:txBody>
          <a:bodyPr/>
          <a:lstStyle/>
          <a:p>
            <a:endParaRPr lang="de-DE"/>
          </a:p>
        </p:txBody>
      </p:sp>
      <p:sp>
        <p:nvSpPr>
          <p:cNvPr id="3" name="Textplatzhalter 2">
            <a:extLst>
              <a:ext uri="{FF2B5EF4-FFF2-40B4-BE49-F238E27FC236}">
                <a16:creationId xmlns:a16="http://schemas.microsoft.com/office/drawing/2014/main" id="{6F36B921-8938-3124-1D67-4A567EB77EB2}"/>
              </a:ext>
            </a:extLst>
          </p:cNvPr>
          <p:cNvSpPr>
            <a:spLocks noGrp="1"/>
          </p:cNvSpPr>
          <p:nvPr>
            <p:ph type="body" sz="quarter" idx="18"/>
          </p:nvPr>
        </p:nvSpPr>
        <p:spPr/>
        <p:txBody>
          <a:bodyPr/>
          <a:lstStyle/>
          <a:p>
            <a:endParaRPr lang="de-DE"/>
          </a:p>
        </p:txBody>
      </p:sp>
      <p:pic>
        <p:nvPicPr>
          <p:cNvPr id="9" name="Grafik 8">
            <a:extLst>
              <a:ext uri="{FF2B5EF4-FFF2-40B4-BE49-F238E27FC236}">
                <a16:creationId xmlns:a16="http://schemas.microsoft.com/office/drawing/2014/main" id="{5E029278-4FB0-98C3-F93B-44BB52DF5CB1}"/>
              </a:ext>
            </a:extLst>
          </p:cNvPr>
          <p:cNvPicPr>
            <a:picLocks noChangeAspect="1"/>
          </p:cNvPicPr>
          <p:nvPr/>
        </p:nvPicPr>
        <p:blipFill rotWithShape="1">
          <a:blip r:embed="rId3"/>
          <a:srcRect b="4769"/>
          <a:stretch/>
        </p:blipFill>
        <p:spPr>
          <a:xfrm>
            <a:off x="7168519" y="3893931"/>
            <a:ext cx="3274829" cy="2356845"/>
          </a:xfrm>
          <a:prstGeom prst="rect">
            <a:avLst/>
          </a:prstGeom>
        </p:spPr>
      </p:pic>
      <p:pic>
        <p:nvPicPr>
          <p:cNvPr id="15" name="Grafik 14">
            <a:extLst>
              <a:ext uri="{FF2B5EF4-FFF2-40B4-BE49-F238E27FC236}">
                <a16:creationId xmlns:a16="http://schemas.microsoft.com/office/drawing/2014/main" id="{980E7240-1783-F8E7-3CC3-014A5FF3EEED}"/>
              </a:ext>
            </a:extLst>
          </p:cNvPr>
          <p:cNvPicPr>
            <a:picLocks noChangeAspect="1"/>
          </p:cNvPicPr>
          <p:nvPr/>
        </p:nvPicPr>
        <p:blipFill rotWithShape="1">
          <a:blip r:embed="rId4"/>
          <a:srcRect l="6519" t="7253" r="5700" b="9052"/>
          <a:stretch/>
        </p:blipFill>
        <p:spPr>
          <a:xfrm>
            <a:off x="392368" y="3893932"/>
            <a:ext cx="3203612" cy="2356845"/>
          </a:xfrm>
          <a:prstGeom prst="rect">
            <a:avLst/>
          </a:prstGeom>
        </p:spPr>
      </p:pic>
      <p:pic>
        <p:nvPicPr>
          <p:cNvPr id="16" name="Grafik 15">
            <a:extLst>
              <a:ext uri="{FF2B5EF4-FFF2-40B4-BE49-F238E27FC236}">
                <a16:creationId xmlns:a16="http://schemas.microsoft.com/office/drawing/2014/main" id="{0130A819-7E5D-8A15-3E20-C495A168E830}"/>
              </a:ext>
            </a:extLst>
          </p:cNvPr>
          <p:cNvPicPr>
            <a:picLocks noChangeAspect="1"/>
          </p:cNvPicPr>
          <p:nvPr/>
        </p:nvPicPr>
        <p:blipFill rotWithShape="1">
          <a:blip r:embed="rId5"/>
          <a:srcRect l="6393" t="7252" r="5826" b="9054"/>
          <a:stretch/>
        </p:blipFill>
        <p:spPr>
          <a:xfrm>
            <a:off x="3768205" y="3893932"/>
            <a:ext cx="3228090" cy="2356845"/>
          </a:xfrm>
          <a:prstGeom prst="rect">
            <a:avLst/>
          </a:prstGeom>
        </p:spPr>
      </p:pic>
      <p:pic>
        <p:nvPicPr>
          <p:cNvPr id="17" name="Grafik 16">
            <a:extLst>
              <a:ext uri="{FF2B5EF4-FFF2-40B4-BE49-F238E27FC236}">
                <a16:creationId xmlns:a16="http://schemas.microsoft.com/office/drawing/2014/main" id="{58D844D1-26BB-A17E-3448-A50BFF1B8202}"/>
              </a:ext>
            </a:extLst>
          </p:cNvPr>
          <p:cNvPicPr>
            <a:picLocks noChangeAspect="1"/>
          </p:cNvPicPr>
          <p:nvPr/>
        </p:nvPicPr>
        <p:blipFill>
          <a:blip r:embed="rId6"/>
          <a:stretch>
            <a:fillRect/>
          </a:stretch>
        </p:blipFill>
        <p:spPr>
          <a:xfrm>
            <a:off x="5585243" y="172808"/>
            <a:ext cx="6137276" cy="3438615"/>
          </a:xfrm>
          <a:prstGeom prst="rect">
            <a:avLst/>
          </a:prstGeom>
        </p:spPr>
      </p:pic>
      <p:pic>
        <p:nvPicPr>
          <p:cNvPr id="19" name="Grafik 18" descr="Furnier+Raschelgewirke+10_DPI_Matrix">
            <a:extLst>
              <a:ext uri="{FF2B5EF4-FFF2-40B4-BE49-F238E27FC236}">
                <a16:creationId xmlns:a16="http://schemas.microsoft.com/office/drawing/2014/main" id="{BA1E7560-B953-0031-1079-200CDEF14342}"/>
              </a:ext>
            </a:extLst>
          </p:cNvPr>
          <p:cNvPicPr>
            <a:picLocks noChangeAspect="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392368" y="1033339"/>
            <a:ext cx="2649749" cy="2717464"/>
          </a:xfrm>
          <a:prstGeom prst="rect">
            <a:avLst/>
          </a:prstGeom>
          <a:noFill/>
          <a:ln>
            <a:noFill/>
          </a:ln>
        </p:spPr>
      </p:pic>
      <p:sp>
        <p:nvSpPr>
          <p:cNvPr id="20" name="Textfeld 19">
            <a:extLst>
              <a:ext uri="{FF2B5EF4-FFF2-40B4-BE49-F238E27FC236}">
                <a16:creationId xmlns:a16="http://schemas.microsoft.com/office/drawing/2014/main" id="{8095FB24-948E-A40E-7410-8154FA0CDC8B}"/>
              </a:ext>
            </a:extLst>
          </p:cNvPr>
          <p:cNvSpPr txBox="1"/>
          <p:nvPr/>
        </p:nvSpPr>
        <p:spPr bwMode="auto">
          <a:xfrm>
            <a:off x="3528228" y="1079516"/>
            <a:ext cx="925253" cy="369332"/>
          </a:xfrm>
          <a:prstGeom prst="rect">
            <a:avLst/>
          </a:prstGeom>
          <a:noFill/>
          <a:ln w="9525">
            <a:noFill/>
            <a:miter lim="800000"/>
            <a:headEnd/>
            <a:tailEnd/>
          </a:ln>
          <a:effectLst/>
        </p:spPr>
        <p:txBody>
          <a:bodyPr wrap="square" rtlCol="0" anchor="b">
            <a:spAutoFit/>
          </a:bodyPr>
          <a:lstStyle/>
          <a:p>
            <a:pPr>
              <a:spcBef>
                <a:spcPct val="50000"/>
              </a:spcBef>
            </a:pPr>
            <a:r>
              <a:rPr lang="de-DE" sz="1800" b="1" dirty="0">
                <a:latin typeface="Calibri" pitchFamily="34" charset="0"/>
                <a:cs typeface="+mn-cs"/>
              </a:rPr>
              <a:t>Furnier </a:t>
            </a:r>
            <a:endParaRPr lang="de-DE" sz="1800" dirty="0">
              <a:latin typeface="Calibri" pitchFamily="34" charset="0"/>
              <a:cs typeface="+mn-cs"/>
            </a:endParaRPr>
          </a:p>
        </p:txBody>
      </p:sp>
      <p:sp>
        <p:nvSpPr>
          <p:cNvPr id="21" name="Textfeld 20">
            <a:extLst>
              <a:ext uri="{FF2B5EF4-FFF2-40B4-BE49-F238E27FC236}">
                <a16:creationId xmlns:a16="http://schemas.microsoft.com/office/drawing/2014/main" id="{F9AB0549-AAC9-0FDA-FF3F-28032CA05154}"/>
              </a:ext>
            </a:extLst>
          </p:cNvPr>
          <p:cNvSpPr txBox="1"/>
          <p:nvPr/>
        </p:nvSpPr>
        <p:spPr bwMode="auto">
          <a:xfrm>
            <a:off x="3528228" y="1679735"/>
            <a:ext cx="1342291" cy="369332"/>
          </a:xfrm>
          <a:prstGeom prst="rect">
            <a:avLst/>
          </a:prstGeom>
          <a:noFill/>
          <a:ln w="9525">
            <a:noFill/>
            <a:miter lim="800000"/>
            <a:headEnd/>
            <a:tailEnd/>
          </a:ln>
          <a:effectLst/>
        </p:spPr>
        <p:txBody>
          <a:bodyPr wrap="square" rtlCol="0" anchor="b">
            <a:spAutoFit/>
          </a:bodyPr>
          <a:lstStyle/>
          <a:p>
            <a:pPr>
              <a:spcBef>
                <a:spcPct val="50000"/>
              </a:spcBef>
            </a:pPr>
            <a:r>
              <a:rPr lang="de-DE" sz="1800" b="1" dirty="0">
                <a:latin typeface="Calibri" pitchFamily="34" charset="0"/>
                <a:cs typeface="+mn-cs"/>
              </a:rPr>
              <a:t>Kaschierung</a:t>
            </a:r>
            <a:endParaRPr lang="de-DE" sz="1800" dirty="0">
              <a:latin typeface="Calibri" pitchFamily="34" charset="0"/>
              <a:cs typeface="+mn-cs"/>
            </a:endParaRPr>
          </a:p>
        </p:txBody>
      </p:sp>
      <p:sp>
        <p:nvSpPr>
          <p:cNvPr id="22" name="Textfeld 21">
            <a:extLst>
              <a:ext uri="{FF2B5EF4-FFF2-40B4-BE49-F238E27FC236}">
                <a16:creationId xmlns:a16="http://schemas.microsoft.com/office/drawing/2014/main" id="{5B4C68A0-E183-39AE-45ED-5C8657261720}"/>
              </a:ext>
            </a:extLst>
          </p:cNvPr>
          <p:cNvSpPr txBox="1"/>
          <p:nvPr/>
        </p:nvSpPr>
        <p:spPr bwMode="auto">
          <a:xfrm>
            <a:off x="3528228" y="2275527"/>
            <a:ext cx="1127616" cy="369332"/>
          </a:xfrm>
          <a:prstGeom prst="rect">
            <a:avLst/>
          </a:prstGeom>
          <a:noFill/>
          <a:ln w="9525">
            <a:noFill/>
            <a:miter lim="800000"/>
            <a:headEnd/>
            <a:tailEnd/>
          </a:ln>
          <a:effectLst/>
        </p:spPr>
        <p:txBody>
          <a:bodyPr wrap="square" rtlCol="0" anchor="b">
            <a:spAutoFit/>
          </a:bodyPr>
          <a:lstStyle/>
          <a:p>
            <a:pPr>
              <a:spcBef>
                <a:spcPct val="50000"/>
              </a:spcBef>
            </a:pPr>
            <a:r>
              <a:rPr lang="de-DE" sz="1800" b="1" dirty="0">
                <a:latin typeface="Calibri" pitchFamily="34" charset="0"/>
                <a:cs typeface="+mn-cs"/>
              </a:rPr>
              <a:t>LED-Array</a:t>
            </a:r>
            <a:endParaRPr lang="de-DE" b="1" dirty="0">
              <a:latin typeface="Calibri" pitchFamily="34" charset="0"/>
            </a:endParaRPr>
          </a:p>
        </p:txBody>
      </p:sp>
      <p:cxnSp>
        <p:nvCxnSpPr>
          <p:cNvPr id="23" name="Gerade Verbindung 10">
            <a:extLst>
              <a:ext uri="{FF2B5EF4-FFF2-40B4-BE49-F238E27FC236}">
                <a16:creationId xmlns:a16="http://schemas.microsoft.com/office/drawing/2014/main" id="{FC58C225-931F-8461-0382-118D0D58AC26}"/>
              </a:ext>
            </a:extLst>
          </p:cNvPr>
          <p:cNvCxnSpPr>
            <a:cxnSpLocks/>
            <a:endCxn id="20" idx="1"/>
          </p:cNvCxnSpPr>
          <p:nvPr/>
        </p:nvCxnSpPr>
        <p:spPr>
          <a:xfrm flipV="1">
            <a:off x="1318437" y="1264182"/>
            <a:ext cx="2209791" cy="573835"/>
          </a:xfrm>
          <a:prstGeom prst="line">
            <a:avLst/>
          </a:prstGeom>
          <a:ln w="31750" cap="rnd">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4" name="Gerade Verbindung 12">
            <a:extLst>
              <a:ext uri="{FF2B5EF4-FFF2-40B4-BE49-F238E27FC236}">
                <a16:creationId xmlns:a16="http://schemas.microsoft.com/office/drawing/2014/main" id="{A5E8F129-5403-0A0F-D2BE-688ED2E26541}"/>
              </a:ext>
            </a:extLst>
          </p:cNvPr>
          <p:cNvCxnSpPr>
            <a:cxnSpLocks/>
            <a:endCxn id="21" idx="1"/>
          </p:cNvCxnSpPr>
          <p:nvPr/>
        </p:nvCxnSpPr>
        <p:spPr>
          <a:xfrm flipV="1">
            <a:off x="2204038" y="1864401"/>
            <a:ext cx="1324190" cy="188401"/>
          </a:xfrm>
          <a:prstGeom prst="line">
            <a:avLst/>
          </a:prstGeom>
          <a:ln w="31750" cap="rnd">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5" name="Gerade Verbindung 14">
            <a:extLst>
              <a:ext uri="{FF2B5EF4-FFF2-40B4-BE49-F238E27FC236}">
                <a16:creationId xmlns:a16="http://schemas.microsoft.com/office/drawing/2014/main" id="{939201D6-C688-8C1C-B370-BF141E5114C1}"/>
              </a:ext>
            </a:extLst>
          </p:cNvPr>
          <p:cNvCxnSpPr>
            <a:cxnSpLocks/>
            <a:endCxn id="22" idx="1"/>
          </p:cNvCxnSpPr>
          <p:nvPr/>
        </p:nvCxnSpPr>
        <p:spPr>
          <a:xfrm flipV="1">
            <a:off x="2593381" y="2460193"/>
            <a:ext cx="934847" cy="14485"/>
          </a:xfrm>
          <a:prstGeom prst="line">
            <a:avLst/>
          </a:prstGeom>
          <a:ln w="31750" cap="rnd">
            <a:solidFill>
              <a:srgbClr val="FF000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31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EEF9DB7-794C-9CCB-D555-4374B26B8A17}"/>
              </a:ext>
            </a:extLst>
          </p:cNvPr>
          <p:cNvSpPr>
            <a:spLocks noGrp="1"/>
          </p:cNvSpPr>
          <p:nvPr>
            <p:ph type="ctrTitle"/>
          </p:nvPr>
        </p:nvSpPr>
        <p:spPr>
          <a:xfrm>
            <a:off x="0" y="2221059"/>
            <a:ext cx="12192000" cy="2476243"/>
          </a:xfrm>
        </p:spPr>
        <p:txBody>
          <a:bodyPr/>
          <a:lstStyle/>
          <a:p>
            <a:pPr algn="ctr"/>
            <a:r>
              <a:rPr lang="de-DE" dirty="0"/>
              <a:t>Vielen Dank für Ihre Aufmerksamkeit!</a:t>
            </a:r>
          </a:p>
        </p:txBody>
      </p:sp>
    </p:spTree>
    <p:extLst>
      <p:ext uri="{BB962C8B-B14F-4D97-AF65-F5344CB8AC3E}">
        <p14:creationId xmlns:p14="http://schemas.microsoft.com/office/powerpoint/2010/main" val="1396276629"/>
      </p:ext>
    </p:extLst>
  </p:cSld>
  <p:clrMapOvr>
    <a:masterClrMapping/>
  </p:clrMapOvr>
</p:sld>
</file>

<file path=ppt/theme/theme1.xml><?xml version="1.0" encoding="utf-8"?>
<a:theme xmlns:a="http://schemas.openxmlformats.org/drawingml/2006/main" name="Office">
  <a:themeElements>
    <a:clrScheme name="HSM">
      <a:dk1>
        <a:srgbClr val="4A4A48"/>
      </a:dk1>
      <a:lt1>
        <a:srgbClr val="FEFEFE"/>
      </a:lt1>
      <a:dk2>
        <a:srgbClr val="00305D"/>
      </a:dk2>
      <a:lt2>
        <a:srgbClr val="F5F5F5"/>
      </a:lt2>
      <a:accent1>
        <a:srgbClr val="ED7102"/>
      </a:accent1>
      <a:accent2>
        <a:srgbClr val="981444"/>
      </a:accent2>
      <a:accent3>
        <a:srgbClr val="522582"/>
      </a:accent3>
      <a:accent4>
        <a:srgbClr val="1458A5"/>
      </a:accent4>
      <a:accent5>
        <a:srgbClr val="0288A9"/>
      </a:accent5>
      <a:accent6>
        <a:srgbClr val="03A48E"/>
      </a:accent6>
      <a:hlink>
        <a:srgbClr val="ED7102"/>
      </a:hlink>
      <a:folHlink>
        <a:srgbClr val="00305D"/>
      </a:folHlink>
    </a:clrScheme>
    <a:fontScheme name="Hochschule Schmalkalden">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156</Words>
  <Application>Microsoft Office PowerPoint</Application>
  <PresentationFormat>Breitbild</PresentationFormat>
  <Paragraphs>44</Paragraphs>
  <Slides>9</Slides>
  <Notes>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9</vt:i4>
      </vt:variant>
    </vt:vector>
  </HeadingPairs>
  <TitlesOfParts>
    <vt:vector size="18" baseType="lpstr">
      <vt:lpstr>Aptos</vt:lpstr>
      <vt:lpstr>Arial</vt:lpstr>
      <vt:lpstr>Calibri</vt:lpstr>
      <vt:lpstr>Courier New</vt:lpstr>
      <vt:lpstr>Open Sans</vt:lpstr>
      <vt:lpstr>Open Sans Extrabold</vt:lpstr>
      <vt:lpstr>Open Sans Light</vt:lpstr>
      <vt:lpstr>Open Sans Semibold</vt:lpstr>
      <vt:lpstr>Office</vt:lpstr>
      <vt:lpstr>FiWood  „Funktionsintegrierte Lagenholzwerkstoffe“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d.boehme</dc:creator>
  <cp:lastModifiedBy>Daniela Pachatz</cp:lastModifiedBy>
  <cp:revision>59</cp:revision>
  <cp:lastPrinted>2024-06-12T07:35:26Z</cp:lastPrinted>
  <dcterms:created xsi:type="dcterms:W3CDTF">2023-02-09T10:08:43Z</dcterms:created>
  <dcterms:modified xsi:type="dcterms:W3CDTF">2024-07-22T09:53:14Z</dcterms:modified>
</cp:coreProperties>
</file>